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Public Health Seattle-King 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Public Health Seattle-King 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Public Health Seattle-King 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Public Health Seattle-King 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Public Health Seattle-King 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Public Health Seattle-King County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914400"/>
            <a:ext cx="7545151" cy="5830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100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Seattle-King County</dc:title>
  <dc:creator>OFM - Forecasting and Research</dc:creator>
  <cp:lastModifiedBy>Hughes, Rachel (OFM)</cp:lastModifiedBy>
  <cp:revision>15</cp:revision>
  <cp:lastPrinted>2015-05-13T18:01:56Z</cp:lastPrinted>
  <dcterms:created xsi:type="dcterms:W3CDTF">2015-05-08T16:57:57Z</dcterms:created>
  <dcterms:modified xsi:type="dcterms:W3CDTF">2015-06-09T17:34:37Z</dcterms:modified>
</cp:coreProperties>
</file>