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1" r:id="rId5"/>
    <p:sldMasterId id="2147483741" r:id="rId6"/>
  </p:sldMasterIdLst>
  <p:notesMasterIdLst>
    <p:notesMasterId r:id="rId9"/>
  </p:notesMasterIdLst>
  <p:handoutMasterIdLst>
    <p:handoutMasterId r:id="rId10"/>
  </p:handoutMasterIdLst>
  <p:sldIdLst>
    <p:sldId id="1023" r:id="rId7"/>
    <p:sldId id="2142533980"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B75C00-1E27-62B9-BE4D-D35B55BFE7EF}" name="Milne, Robin (OFM Contractor)" initials="MR(C" userId="S::Robin.Milne@ofm.wa.gov::45e9494c-c829-4ed1-bd7d-d4259866088e" providerId="AD"/>
  <p188:author id="{40A7761A-F2FC-D148-CABF-39D41F845E0D}" name="Leonard, Candice (OFM)" initials="L(" userId="S::candice.leonard@ofm.wa.gov::f3f31833-c574-4d0e-944f-def7ff36538a" providerId="AD"/>
  <p188:author id="{2A6AD72D-834E-681E-BA0A-8AFF5E4A18C9}" name="Vela, Marie (OFM)" initials="MV" userId="S::marie.vela@ofm.wa.gov::e50a1d8c-b69f-4c02-873c-81a996978787" providerId="AD"/>
  <p188:author id="{8A7A5A48-4043-BE60-EBB5-3F4DECD74A77}" name="Puvogel, Steven (OFM)" initials="P(" userId="S::steven.puvogel@ofm.wa.gov::9b04e8f6-a079-4159-897d-32c098c4f0d0" providerId="AD"/>
  <p188:author id="{B5FFAF51-48F8-0E1E-334F-8A23F15AF9CC}" name="Williams, Jayda (OFM)" initials="WJ(" userId="S::Jayda.Williams@ofm.wa.gov::161f8bdc-1887-4d0e-bb43-cd2e106c4371" providerId="AD"/>
  <p188:author id="{FE0BC478-4BE0-5A5C-D7BF-01029D0F1022}" name="Amy McLean" initials="AM" userId="S::Amy.McLean@ofm.wa.gov::bdf735db-788b-46cd-a42f-151081e16a67" providerId="AD"/>
  <p188:author id="{8DCE83AF-3F3C-A22C-9090-F346FA5BFF84}" name="Wang, Charles (OFM)" initials="W(" userId="S::zhibin.wang@ofm.wa.gov::83a323a2-86c0-46be-9fdc-6fe209ec26bf" providerId="AD"/>
  <p188:author id="{9541CAB4-0670-A93D-65BC-BF2C7B83879B}" name="Bruner, Ann (OFM)" initials="B(" userId="S::ann.bruner@ofm.wa.gov::7069e809-e075-4a12-8254-e97b1ebd25ac" providerId="AD"/>
  <p188:author id="{151493BE-DB0C-910A-228A-8E8304514EB8}" name="Almerico, Kelsey (OFM)" initials="A(" userId="S::kelsey.almerico@ofm.wa.gov::1b1e54da-2886-457d-8f79-781c389f3d06" providerId="AD"/>
  <p188:author id="{C87B45CB-A84A-1D7B-E32B-CB36FA5EC29C}" name="Jordan, Adriann (OFM)" initials="J(" userId="S::adriann.jordan@ofm.wa.gov::3d2e2328-87f7-44d8-87de-e99012a9d637" providerId="AD"/>
  <p188:author id="{48EB67DA-A60D-07A5-627A-8A81B260AA15}" name="McLean, Amy (OFM)" initials="M(" userId="S::amy.mclean@ofm.wa.gov::bdf735db-788b-46cd-a42f-151081e16a67" providerId="AD"/>
  <p188:author id="{1094F2EA-E186-255B-3FDE-17D1BB270870}" name="Almerico, Kelsey (OFM)" initials="KA" userId="S::Kelsey.Almerico@ofm.wa.gov::1b1e54da-2886-457d-8f79-781c389f3d0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2323"/>
    <a:srgbClr val="1A818C"/>
    <a:srgbClr val="709E33"/>
    <a:srgbClr val="FFFFFF"/>
    <a:srgbClr val="F9C846"/>
    <a:srgbClr val="8CC63F"/>
    <a:srgbClr val="DB504A"/>
    <a:srgbClr val="506070"/>
    <a:srgbClr val="3B4753"/>
    <a:srgbClr val="333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BF281-8466-491F-880F-F62B89F7F0A9}" v="3" dt="2024-06-04T20:03:38.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presProps" Target="presProps.xml"/><Relationship Id="rId5" Type="http://schemas.openxmlformats.org/officeDocument/2006/relationships/slideMaster" Target="slideMasters/slideMaster1.xml"/><Relationship Id="rId15" Type="http://schemas.microsoft.com/office/2015/10/relationships/revisionInfo" Target="revisionInfo.xml"/><Relationship Id="rId10"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EEE2C-1B3B-40F7-1888-D731BFF240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D320E5-2F20-EB2C-9455-F611AEB56D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E0241D-A45E-4A1A-9DD3-A2A63215BD36}" type="datetimeFigureOut">
              <a:rPr lang="en-US" smtClean="0"/>
              <a:t>6/4/2024</a:t>
            </a:fld>
            <a:endParaRPr lang="en-US"/>
          </a:p>
        </p:txBody>
      </p:sp>
      <p:sp>
        <p:nvSpPr>
          <p:cNvPr id="4" name="Footer Placeholder 3">
            <a:extLst>
              <a:ext uri="{FF2B5EF4-FFF2-40B4-BE49-F238E27FC236}">
                <a16:creationId xmlns:a16="http://schemas.microsoft.com/office/drawing/2014/main" id="{289DB76E-94DA-F75D-579D-46AF51CA35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C213F3-107A-636E-D38C-C79D09D34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2B1959-8900-4A25-9DDD-1A867903DC18}" type="slidenum">
              <a:rPr lang="en-US" smtClean="0"/>
              <a:t>‹#›</a:t>
            </a:fld>
            <a:endParaRPr lang="en-US"/>
          </a:p>
        </p:txBody>
      </p:sp>
    </p:spTree>
    <p:extLst>
      <p:ext uri="{BB962C8B-B14F-4D97-AF65-F5344CB8AC3E}">
        <p14:creationId xmlns:p14="http://schemas.microsoft.com/office/powerpoint/2010/main" val="13513410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03A9F-6D95-4A06-BB9A-E4C5CB02FBBE}" type="datetimeFigureOut">
              <a:rPr lang="en-US" smtClean="0"/>
              <a:t>6/4/2024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2A90E-7B59-44DC-8190-CCC13361EB6A}" type="slidenum">
              <a:rPr lang="en-US" smtClean="0"/>
              <a:t>‹#›</a:t>
            </a:fld>
            <a:endParaRPr lang="en-US"/>
          </a:p>
        </p:txBody>
      </p:sp>
    </p:spTree>
    <p:extLst>
      <p:ext uri="{BB962C8B-B14F-4D97-AF65-F5344CB8AC3E}">
        <p14:creationId xmlns:p14="http://schemas.microsoft.com/office/powerpoint/2010/main" val="40147472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770E3E-7611-49E3-9AEA-3A90DE37498F}" type="slidenum">
              <a:rPr lang="en-US" smtClean="0"/>
              <a:t>1</a:t>
            </a:fld>
            <a:endParaRPr lang="en-US"/>
          </a:p>
        </p:txBody>
      </p:sp>
      <p:sp>
        <p:nvSpPr>
          <p:cNvPr id="5" name="Footer Placeholder 4">
            <a:extLst>
              <a:ext uri="{FF2B5EF4-FFF2-40B4-BE49-F238E27FC236}">
                <a16:creationId xmlns:a16="http://schemas.microsoft.com/office/drawing/2014/main" id="{F1EE7FC0-E480-2C50-EF06-AB4281963368}"/>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86887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descr="A white building with a dome&#10;&#10;Description automatically generated">
            <a:extLst>
              <a:ext uri="{FF2B5EF4-FFF2-40B4-BE49-F238E27FC236}">
                <a16:creationId xmlns:a16="http://schemas.microsoft.com/office/drawing/2014/main" id="{E6E7F584-405A-85E6-90E4-B7FABFD5EF8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26">
            <a:extLst>
              <a:ext uri="{FF2B5EF4-FFF2-40B4-BE49-F238E27FC236}">
                <a16:creationId xmlns:a16="http://schemas.microsoft.com/office/drawing/2014/main" id="{6FF3D7F4-C038-AEC3-67EC-19A6A3EBE472}"/>
              </a:ext>
              <a:ext uri="{C183D7F6-B498-43B3-948B-1728B52AA6E4}">
                <adec:decorative xmlns:adec="http://schemas.microsoft.com/office/drawing/2017/decorative" val="1"/>
              </a:ext>
            </a:extLst>
          </p:cNvPr>
          <p:cNvSpPr>
            <a:spLocks noGrp="1"/>
          </p:cNvSpPr>
          <p:nvPr>
            <p:ph type="body" sz="quarter" idx="17" hasCustomPrompt="1"/>
          </p:nvPr>
        </p:nvSpPr>
        <p:spPr>
          <a:xfrm>
            <a:off x="5605293" y="2414963"/>
            <a:ext cx="5999747" cy="1658938"/>
          </a:xfrm>
          <a:prstGeom prst="rect">
            <a:avLst/>
          </a:prstGeom>
        </p:spPr>
        <p:txBody>
          <a:bodyPr>
            <a:noAutofit/>
          </a:bodyPr>
          <a:lstStyle>
            <a:lvl1pPr marL="0" indent="0" algn="r">
              <a:buNone/>
              <a:defRPr lang="en-US" sz="4000" b="1" kern="1200" cap="none" baseline="0" dirty="0" smtClean="0">
                <a:solidFill>
                  <a:schemeClr val="accent1"/>
                </a:solidFill>
                <a:latin typeface="Aptos Display" panose="020B0004020202020204" pitchFamily="34" charset="0"/>
                <a:ea typeface="Segoe UI Black" panose="020B0A02040204020203" pitchFamily="34" charset="0"/>
                <a:cs typeface="Aptos Display" panose="020B0004020202020204" pitchFamily="34" charset="0"/>
              </a:defRPr>
            </a:lvl1pPr>
          </a:lstStyle>
          <a:p>
            <a:pPr lvl="0"/>
            <a:r>
              <a:rPr lang="en-US"/>
              <a:t>CLICK TO EDIT </a:t>
            </a:r>
          </a:p>
          <a:p>
            <a:pPr lvl="0"/>
            <a:r>
              <a:rPr lang="en-US"/>
              <a:t>MASTER TEXT STYLES</a:t>
            </a:r>
          </a:p>
        </p:txBody>
      </p:sp>
      <p:sp>
        <p:nvSpPr>
          <p:cNvPr id="4" name="Text Placeholder 24">
            <a:extLst>
              <a:ext uri="{FF2B5EF4-FFF2-40B4-BE49-F238E27FC236}">
                <a16:creationId xmlns:a16="http://schemas.microsoft.com/office/drawing/2014/main" id="{A7428C8D-F4C4-0E97-1ABB-824C1D0ABDED}"/>
              </a:ext>
            </a:extLst>
          </p:cNvPr>
          <p:cNvSpPr>
            <a:spLocks noGrp="1"/>
          </p:cNvSpPr>
          <p:nvPr>
            <p:ph type="body" sz="quarter" idx="15" hasCustomPrompt="1"/>
          </p:nvPr>
        </p:nvSpPr>
        <p:spPr>
          <a:xfrm>
            <a:off x="5605293" y="4089004"/>
            <a:ext cx="5999747" cy="550918"/>
          </a:xfrm>
          <a:prstGeom prst="rect">
            <a:avLst/>
          </a:prstGeom>
        </p:spPr>
        <p:txBody>
          <a:bodyPr>
            <a:normAutofit/>
          </a:bodyPr>
          <a:lstStyle>
            <a:lvl1pPr marL="0" indent="0" algn="r" defTabSz="342900" rtl="0" eaLnBrk="1" latinLnBrk="0" hangingPunct="1">
              <a:buNone/>
              <a:defRPr lang="en-US" sz="2400" i="0" kern="1200" baseline="0" dirty="0" smtClean="0">
                <a:solidFill>
                  <a:schemeClr val="accent1"/>
                </a:solidFill>
                <a:latin typeface="Aptos Display" panose="020B0004020202020204" pitchFamily="34" charset="0"/>
                <a:ea typeface="Roboto" panose="02000000000000000000" pitchFamily="2" charset="0"/>
                <a:cs typeface="Segoe UI Semilight" panose="020B0402040204020203" pitchFamily="34" charset="0"/>
              </a:defRPr>
            </a:lvl1pPr>
          </a:lstStyle>
          <a:p>
            <a:pPr lvl="0"/>
            <a:r>
              <a:rPr lang="en-US"/>
              <a:t>Date</a:t>
            </a:r>
          </a:p>
        </p:txBody>
      </p:sp>
      <p:pic>
        <p:nvPicPr>
          <p:cNvPr id="7" name="Picture 6" descr="A close up of a logo&#10;&#10;Description automatically generated">
            <a:extLst>
              <a:ext uri="{FF2B5EF4-FFF2-40B4-BE49-F238E27FC236}">
                <a16:creationId xmlns:a16="http://schemas.microsoft.com/office/drawing/2014/main" id="{BD2FCBE9-DFF0-31BE-96A5-29B3FE264B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0642" y="484476"/>
            <a:ext cx="1189866" cy="741885"/>
          </a:xfrm>
          <a:prstGeom prst="rect">
            <a:avLst/>
          </a:prstGeom>
        </p:spPr>
      </p:pic>
    </p:spTree>
    <p:extLst>
      <p:ext uri="{BB962C8B-B14F-4D97-AF65-F5344CB8AC3E}">
        <p14:creationId xmlns:p14="http://schemas.microsoft.com/office/powerpoint/2010/main" val="107186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3680" y="501649"/>
            <a:ext cx="10515600" cy="428504"/>
          </a:xfrm>
        </p:spPr>
        <p:txBody>
          <a:bodyPr>
            <a:noAutofit/>
          </a:bodyPr>
          <a:lstStyle>
            <a:lvl1pPr>
              <a:defRPr sz="3200" b="1" cap="none">
                <a:latin typeface="Aptos SemiBold" panose="020B0004020202020204" pitchFamily="34" charset="0"/>
              </a:defRPr>
            </a:lvl1pPr>
          </a:lstStyle>
          <a:p>
            <a:r>
              <a:rPr lang="en-US"/>
              <a:t>Click To Edit Master Title Style</a:t>
            </a:r>
          </a:p>
        </p:txBody>
      </p:sp>
      <p:sp>
        <p:nvSpPr>
          <p:cNvPr id="3" name="Content Placeholder 2"/>
          <p:cNvSpPr>
            <a:spLocks noGrp="1"/>
          </p:cNvSpPr>
          <p:nvPr>
            <p:ph idx="1"/>
          </p:nvPr>
        </p:nvSpPr>
        <p:spPr>
          <a:xfrm>
            <a:off x="763680" y="1253331"/>
            <a:ext cx="10515600" cy="4351338"/>
          </a:xfrm>
          <a:prstGeom prst="rect">
            <a:avLst/>
          </a:prstGeom>
        </p:spPr>
        <p:txBody>
          <a:bodyPr/>
          <a:lstStyle>
            <a:lvl1pPr>
              <a:buClr>
                <a:schemeClr val="accent1"/>
              </a:buClr>
              <a:defRPr sz="2400">
                <a:latin typeface="Aptos" panose="020B0004020202020204" pitchFamily="34" charset="0"/>
                <a:ea typeface="Roboto" panose="02000000000000000000" pitchFamily="2" charset="0"/>
              </a:defRPr>
            </a:lvl1pPr>
            <a:lvl2pPr>
              <a:buClr>
                <a:schemeClr val="accent1"/>
              </a:buClr>
              <a:defRPr sz="2200">
                <a:latin typeface="Aptos" panose="020B0004020202020204" pitchFamily="34" charset="0"/>
                <a:ea typeface="Roboto" panose="02000000000000000000" pitchFamily="2" charset="0"/>
              </a:defRPr>
            </a:lvl2pPr>
            <a:lvl3pPr>
              <a:buClr>
                <a:schemeClr val="accent1"/>
              </a:buClr>
              <a:defRPr sz="2000">
                <a:latin typeface="Aptos" panose="020B0004020202020204" pitchFamily="34" charset="0"/>
                <a:ea typeface="Roboto" panose="02000000000000000000" pitchFamily="2" charset="0"/>
              </a:defRPr>
            </a:lvl3pPr>
            <a:lvl4pPr>
              <a:buClr>
                <a:schemeClr val="accent1"/>
              </a:buClr>
              <a:defRPr sz="1800">
                <a:latin typeface="Aptos" panose="020B0004020202020204" pitchFamily="34" charset="0"/>
                <a:ea typeface="Roboto" panose="02000000000000000000" pitchFamily="2" charset="0"/>
              </a:defRPr>
            </a:lvl4pPr>
            <a:lvl5pPr>
              <a:buClr>
                <a:schemeClr val="accent1"/>
              </a:buClr>
              <a:defRPr sz="1600">
                <a:latin typeface="Aptos" panose="020B0004020202020204" pitchFamily="34"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ptos Display" panose="020B00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ptos Display" panose="020B0004020202020204" pitchFamily="34" charset="0"/>
              </a:defRPr>
            </a:lvl1pPr>
          </a:lstStyle>
          <a:p>
            <a:fld id="{9051B2D6-D74F-42C3-8560-44F4995C9A8C}" type="slidenum">
              <a:rPr lang="en-US" smtClean="0"/>
              <a:pPr/>
              <a:t>‹#›</a:t>
            </a:fld>
            <a:endParaRPr lang="en-US"/>
          </a:p>
        </p:txBody>
      </p:sp>
      <p:cxnSp>
        <p:nvCxnSpPr>
          <p:cNvPr id="5" name="Straight Connector 4">
            <a:extLst>
              <a:ext uri="{FF2B5EF4-FFF2-40B4-BE49-F238E27FC236}">
                <a16:creationId xmlns:a16="http://schemas.microsoft.com/office/drawing/2014/main" id="{A70EB75D-4309-1BD4-AC2D-ADB6457FA2E1}"/>
              </a:ext>
            </a:extLst>
          </p:cNvPr>
          <p:cNvCxnSpPr>
            <a:cxnSpLocks/>
          </p:cNvCxnSpPr>
          <p:nvPr userDrawn="1"/>
        </p:nvCxnSpPr>
        <p:spPr>
          <a:xfrm>
            <a:off x="763683" y="971691"/>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75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wooden bridge with railings">
            <a:extLst>
              <a:ext uri="{FF2B5EF4-FFF2-40B4-BE49-F238E27FC236}">
                <a16:creationId xmlns:a16="http://schemas.microsoft.com/office/drawing/2014/main" id="{1942B120-87A9-DA6D-4015-AD2E52185B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775" t="1079" r="32395" b="-1079"/>
          <a:stretch/>
        </p:blipFill>
        <p:spPr>
          <a:xfrm>
            <a:off x="-52010" y="-1"/>
            <a:ext cx="3757737" cy="6954253"/>
          </a:xfrm>
          <a:prstGeom prst="rect">
            <a:avLst/>
          </a:prstGeom>
        </p:spPr>
      </p:pic>
      <p:sp>
        <p:nvSpPr>
          <p:cNvPr id="20" name="Slide Number Placeholder 4">
            <a:extLst>
              <a:ext uri="{FF2B5EF4-FFF2-40B4-BE49-F238E27FC236}">
                <a16:creationId xmlns:a16="http://schemas.microsoft.com/office/drawing/2014/main" id="{CC6C2F66-10B7-5548-1338-630D9B943C90}"/>
              </a:ext>
            </a:extLst>
          </p:cNvPr>
          <p:cNvSpPr>
            <a:spLocks noGrp="1"/>
          </p:cNvSpPr>
          <p:nvPr>
            <p:ph type="sldNum" sz="quarter" idx="12"/>
          </p:nvPr>
        </p:nvSpPr>
        <p:spPr>
          <a:xfrm>
            <a:off x="8610600" y="6356353"/>
            <a:ext cx="2743200" cy="365125"/>
          </a:xfrm>
        </p:spPr>
        <p:txBody>
          <a:bodyPr/>
          <a:lstStyle/>
          <a:p>
            <a:fld id="{675BEBA6-4A57-406D-B671-F270610AB5E4}" type="slidenum">
              <a:rPr lang="en-US" smtClean="0"/>
              <a:pPr/>
              <a:t>‹#›</a:t>
            </a:fld>
            <a:endParaRPr lang="en-US"/>
          </a:p>
        </p:txBody>
      </p:sp>
      <p:sp>
        <p:nvSpPr>
          <p:cNvPr id="3" name="Title 1">
            <a:extLst>
              <a:ext uri="{FF2B5EF4-FFF2-40B4-BE49-F238E27FC236}">
                <a16:creationId xmlns:a16="http://schemas.microsoft.com/office/drawing/2014/main" id="{70F8EB4B-9A80-91AE-DDFA-418C46E62FAC}"/>
              </a:ext>
            </a:extLst>
          </p:cNvPr>
          <p:cNvSpPr>
            <a:spLocks noGrp="1"/>
          </p:cNvSpPr>
          <p:nvPr>
            <p:ph type="title" hasCustomPrompt="1"/>
          </p:nvPr>
        </p:nvSpPr>
        <p:spPr>
          <a:xfrm>
            <a:off x="4280058" y="704474"/>
            <a:ext cx="7440887" cy="648129"/>
          </a:xfrm>
        </p:spPr>
        <p:txBody>
          <a:bodyPr>
            <a:normAutofit/>
          </a:bodyPr>
          <a:lstStyle>
            <a:lvl1pPr>
              <a:defRPr sz="3200" b="0" cap="none" baseline="0">
                <a:latin typeface="Aptos SemiBold" panose="020B0004020202020204" pitchFamily="34" charset="0"/>
              </a:defRPr>
            </a:lvl1pPr>
          </a:lstStyle>
          <a:p>
            <a:r>
              <a:rPr lang="en-US"/>
              <a:t>Click To Edit Master Title Style</a:t>
            </a:r>
          </a:p>
        </p:txBody>
      </p:sp>
      <p:pic>
        <p:nvPicPr>
          <p:cNvPr id="11" name="Graphic 10" descr="Badge 1 with solid fill">
            <a:extLst>
              <a:ext uri="{FF2B5EF4-FFF2-40B4-BE49-F238E27FC236}">
                <a16:creationId xmlns:a16="http://schemas.microsoft.com/office/drawing/2014/main" id="{682D129B-1B4E-C4F2-9178-543E16CA054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0058" y="1832266"/>
            <a:ext cx="648129" cy="648129"/>
          </a:xfrm>
          <a:prstGeom prst="rect">
            <a:avLst/>
          </a:prstGeom>
        </p:spPr>
      </p:pic>
      <p:pic>
        <p:nvPicPr>
          <p:cNvPr id="13" name="Graphic 12" descr="Badge with solid fill">
            <a:extLst>
              <a:ext uri="{FF2B5EF4-FFF2-40B4-BE49-F238E27FC236}">
                <a16:creationId xmlns:a16="http://schemas.microsoft.com/office/drawing/2014/main" id="{31947C4E-3127-A036-1E9B-14BD94EB764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49578" y="3056643"/>
            <a:ext cx="648129" cy="648129"/>
          </a:xfrm>
          <a:prstGeom prst="rect">
            <a:avLst/>
          </a:prstGeom>
        </p:spPr>
      </p:pic>
      <p:pic>
        <p:nvPicPr>
          <p:cNvPr id="15" name="Graphic 14" descr="Badge 3 with solid fill">
            <a:extLst>
              <a:ext uri="{FF2B5EF4-FFF2-40B4-BE49-F238E27FC236}">
                <a16:creationId xmlns:a16="http://schemas.microsoft.com/office/drawing/2014/main" id="{32C7A0B2-1593-F08D-BA1C-715999D878D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0058" y="4281020"/>
            <a:ext cx="648129" cy="648129"/>
          </a:xfrm>
          <a:prstGeom prst="rect">
            <a:avLst/>
          </a:prstGeom>
        </p:spPr>
      </p:pic>
      <p:pic>
        <p:nvPicPr>
          <p:cNvPr id="17" name="Graphic 16" descr="Badge 4 with solid fill">
            <a:extLst>
              <a:ext uri="{FF2B5EF4-FFF2-40B4-BE49-F238E27FC236}">
                <a16:creationId xmlns:a16="http://schemas.microsoft.com/office/drawing/2014/main" id="{5EC4329A-3506-9388-3DC6-CD1A533C135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9578" y="5505397"/>
            <a:ext cx="648129" cy="648129"/>
          </a:xfrm>
          <a:prstGeom prst="rect">
            <a:avLst/>
          </a:prstGeom>
        </p:spPr>
      </p:pic>
      <p:sp>
        <p:nvSpPr>
          <p:cNvPr id="19" name="Text Placeholder 18">
            <a:extLst>
              <a:ext uri="{FF2B5EF4-FFF2-40B4-BE49-F238E27FC236}">
                <a16:creationId xmlns:a16="http://schemas.microsoft.com/office/drawing/2014/main" id="{710C94BE-A159-7635-1613-498093410524}"/>
              </a:ext>
            </a:extLst>
          </p:cNvPr>
          <p:cNvSpPr>
            <a:spLocks noGrp="1"/>
          </p:cNvSpPr>
          <p:nvPr>
            <p:ph type="body" sz="quarter" idx="13"/>
          </p:nvPr>
        </p:nvSpPr>
        <p:spPr>
          <a:xfrm>
            <a:off x="5060604" y="1939636"/>
            <a:ext cx="5911850" cy="433388"/>
          </a:xfrm>
        </p:spPr>
        <p:txBody>
          <a:bodyPr/>
          <a:lstStyle>
            <a:lvl1pPr marL="0" indent="0">
              <a:buFontTx/>
              <a:buNone/>
              <a:defRPr/>
            </a:lvl1pPr>
          </a:lstStyle>
          <a:p>
            <a:pPr lvl="0"/>
            <a:r>
              <a:rPr lang="en-US"/>
              <a:t>Click to edit Master text styles</a:t>
            </a:r>
          </a:p>
        </p:txBody>
      </p:sp>
      <p:sp>
        <p:nvSpPr>
          <p:cNvPr id="23" name="Text Placeholder 18">
            <a:extLst>
              <a:ext uri="{FF2B5EF4-FFF2-40B4-BE49-F238E27FC236}">
                <a16:creationId xmlns:a16="http://schemas.microsoft.com/office/drawing/2014/main" id="{B5376220-97E0-4AC1-2897-2313CF93D022}"/>
              </a:ext>
            </a:extLst>
          </p:cNvPr>
          <p:cNvSpPr>
            <a:spLocks noGrp="1"/>
          </p:cNvSpPr>
          <p:nvPr>
            <p:ph type="body" sz="quarter" idx="14"/>
          </p:nvPr>
        </p:nvSpPr>
        <p:spPr>
          <a:xfrm>
            <a:off x="5060604" y="3157722"/>
            <a:ext cx="5911850" cy="433388"/>
          </a:xfrm>
        </p:spPr>
        <p:txBody>
          <a:bodyPr/>
          <a:lstStyle>
            <a:lvl1pPr marL="0" indent="0">
              <a:buFontTx/>
              <a:buNone/>
              <a:defRPr/>
            </a:lvl1pPr>
          </a:lstStyle>
          <a:p>
            <a:pPr lvl="0"/>
            <a:r>
              <a:rPr lang="en-US"/>
              <a:t>Click to edit Master text styles</a:t>
            </a:r>
          </a:p>
        </p:txBody>
      </p:sp>
      <p:sp>
        <p:nvSpPr>
          <p:cNvPr id="24" name="Text Placeholder 18">
            <a:extLst>
              <a:ext uri="{FF2B5EF4-FFF2-40B4-BE49-F238E27FC236}">
                <a16:creationId xmlns:a16="http://schemas.microsoft.com/office/drawing/2014/main" id="{12E6682D-C98B-6C66-D828-B7E0B0F21798}"/>
              </a:ext>
            </a:extLst>
          </p:cNvPr>
          <p:cNvSpPr>
            <a:spLocks noGrp="1"/>
          </p:cNvSpPr>
          <p:nvPr>
            <p:ph type="body" sz="quarter" idx="15"/>
          </p:nvPr>
        </p:nvSpPr>
        <p:spPr>
          <a:xfrm>
            <a:off x="5060604" y="4388390"/>
            <a:ext cx="5911850" cy="433388"/>
          </a:xfrm>
        </p:spPr>
        <p:txBody>
          <a:bodyPr/>
          <a:lstStyle>
            <a:lvl1pPr marL="0" indent="0">
              <a:buFontTx/>
              <a:buNone/>
              <a:defRPr/>
            </a:lvl1pPr>
          </a:lstStyle>
          <a:p>
            <a:pPr lvl="0"/>
            <a:r>
              <a:rPr lang="en-US"/>
              <a:t>Click to edit Master text styles</a:t>
            </a:r>
          </a:p>
        </p:txBody>
      </p:sp>
      <p:sp>
        <p:nvSpPr>
          <p:cNvPr id="25" name="Text Placeholder 18">
            <a:extLst>
              <a:ext uri="{FF2B5EF4-FFF2-40B4-BE49-F238E27FC236}">
                <a16:creationId xmlns:a16="http://schemas.microsoft.com/office/drawing/2014/main" id="{A8901F3B-674C-AF00-6639-E235C7D9F5FB}"/>
              </a:ext>
            </a:extLst>
          </p:cNvPr>
          <p:cNvSpPr>
            <a:spLocks noGrp="1"/>
          </p:cNvSpPr>
          <p:nvPr>
            <p:ph type="body" sz="quarter" idx="16"/>
          </p:nvPr>
        </p:nvSpPr>
        <p:spPr>
          <a:xfrm>
            <a:off x="5060604" y="5619058"/>
            <a:ext cx="5911850" cy="433388"/>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2059648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19EB-548E-851D-5827-C31E5FCBBE64}"/>
              </a:ext>
            </a:extLst>
          </p:cNvPr>
          <p:cNvSpPr>
            <a:spLocks noGrp="1"/>
          </p:cNvSpPr>
          <p:nvPr>
            <p:ph type="title"/>
          </p:nvPr>
        </p:nvSpPr>
        <p:spPr/>
        <p:txBody>
          <a:bodyPr>
            <a:normAutofit/>
          </a:bodyPr>
          <a:lstStyle>
            <a:lvl1pPr>
              <a:defRPr sz="3200" cap="none" baseline="0"/>
            </a:lvl1pPr>
          </a:lstStyle>
          <a:p>
            <a:r>
              <a:rPr lang="en-US"/>
              <a:t>Click to edit Master title style</a:t>
            </a:r>
          </a:p>
        </p:txBody>
      </p:sp>
      <p:sp>
        <p:nvSpPr>
          <p:cNvPr id="9" name="Table Placeholder 8">
            <a:extLst>
              <a:ext uri="{FF2B5EF4-FFF2-40B4-BE49-F238E27FC236}">
                <a16:creationId xmlns:a16="http://schemas.microsoft.com/office/drawing/2014/main" id="{73C32A7C-E7C2-B55C-0C53-10DFD5427FF9}"/>
              </a:ext>
            </a:extLst>
          </p:cNvPr>
          <p:cNvSpPr>
            <a:spLocks noGrp="1"/>
          </p:cNvSpPr>
          <p:nvPr>
            <p:ph type="tbl" sz="quarter" idx="11"/>
          </p:nvPr>
        </p:nvSpPr>
        <p:spPr>
          <a:xfrm>
            <a:off x="838200" y="1612233"/>
            <a:ext cx="4921250" cy="3958306"/>
          </a:xfrm>
        </p:spPr>
        <p:txBody>
          <a:bodyPr/>
          <a:lstStyle/>
          <a:p>
            <a:r>
              <a:rPr lang="en-US"/>
              <a:t>Click icon to add table</a:t>
            </a:r>
          </a:p>
        </p:txBody>
      </p:sp>
      <p:sp>
        <p:nvSpPr>
          <p:cNvPr id="11" name="Text Placeholder 2">
            <a:extLst>
              <a:ext uri="{FF2B5EF4-FFF2-40B4-BE49-F238E27FC236}">
                <a16:creationId xmlns:a16="http://schemas.microsoft.com/office/drawing/2014/main" id="{AFB68112-DFE1-5921-EC17-C97B94B27F0A}"/>
              </a:ext>
            </a:extLst>
          </p:cNvPr>
          <p:cNvSpPr>
            <a:spLocks noGrp="1"/>
          </p:cNvSpPr>
          <p:nvPr>
            <p:ph type="body" sz="quarter" idx="17"/>
          </p:nvPr>
        </p:nvSpPr>
        <p:spPr>
          <a:xfrm>
            <a:off x="6096001" y="2310064"/>
            <a:ext cx="5257800" cy="3260474"/>
          </a:xfrm>
          <a:prstGeom prst="rect">
            <a:avLst/>
          </a:prstGeom>
        </p:spPr>
        <p:txBody>
          <a:bodyPr>
            <a:normAutofit/>
          </a:bodyPr>
          <a:lstStyle>
            <a:lvl1pPr marL="0" indent="0">
              <a:lnSpc>
                <a:spcPct val="100000"/>
              </a:lnSpc>
              <a:spcBef>
                <a:spcPts val="0"/>
              </a:spcBef>
              <a:buNone/>
              <a:defRPr sz="2400" baseline="0">
                <a:solidFill>
                  <a:schemeClr val="tx1"/>
                </a:solidFill>
                <a:latin typeface="Aptos Display" panose="020B0004020202020204" pitchFamily="34" charset="0"/>
                <a:ea typeface="Roboto" panose="02000000000000000000" pitchFamily="2" charset="0"/>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ABD92781-4AC3-D582-82B0-E869205159D6}"/>
              </a:ext>
            </a:extLst>
          </p:cNvPr>
          <p:cNvCxnSpPr>
            <a:cxnSpLocks/>
          </p:cNvCxnSpPr>
          <p:nvPr userDrawn="1"/>
        </p:nvCxnSpPr>
        <p:spPr>
          <a:xfrm>
            <a:off x="838203" y="1013255"/>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B38945BA-C1BD-789C-9125-8CA0BAAB3F14}"/>
              </a:ext>
            </a:extLst>
          </p:cNvPr>
          <p:cNvSpPr>
            <a:spLocks noGrp="1"/>
          </p:cNvSpPr>
          <p:nvPr>
            <p:ph type="sldNum" sz="quarter" idx="12"/>
          </p:nvPr>
        </p:nvSpPr>
        <p:spPr>
          <a:xfrm>
            <a:off x="8610600" y="6356353"/>
            <a:ext cx="2743200" cy="365125"/>
          </a:xfrm>
        </p:spPr>
        <p:txBody>
          <a:bodyPr/>
          <a:lstStyle/>
          <a:p>
            <a:fld id="{675BEBA6-4A57-406D-B671-F270610AB5E4}" type="slidenum">
              <a:rPr lang="en-US" smtClean="0"/>
              <a:pPr/>
              <a:t>‹#›</a:t>
            </a:fld>
            <a:endParaRPr lang="en-US"/>
          </a:p>
        </p:txBody>
      </p:sp>
      <p:sp>
        <p:nvSpPr>
          <p:cNvPr id="16" name="Text Placeholder 15">
            <a:extLst>
              <a:ext uri="{FF2B5EF4-FFF2-40B4-BE49-F238E27FC236}">
                <a16:creationId xmlns:a16="http://schemas.microsoft.com/office/drawing/2014/main" id="{63871E0B-5CA9-6F20-8642-7302CD91B74C}"/>
              </a:ext>
            </a:extLst>
          </p:cNvPr>
          <p:cNvSpPr>
            <a:spLocks noGrp="1"/>
          </p:cNvSpPr>
          <p:nvPr>
            <p:ph type="body" sz="quarter" idx="18"/>
          </p:nvPr>
        </p:nvSpPr>
        <p:spPr>
          <a:xfrm>
            <a:off x="6094414" y="1612900"/>
            <a:ext cx="5257799" cy="492125"/>
          </a:xfrm>
        </p:spPr>
        <p:txBody>
          <a:bodyPr>
            <a:normAutofit/>
          </a:bodyPr>
          <a:lstStyle>
            <a:lvl1pPr marL="0" indent="0">
              <a:buNone/>
              <a:defRPr sz="2400" b="1"/>
            </a:lvl1pPr>
          </a:lstStyle>
          <a:p>
            <a:pPr lvl="0"/>
            <a:r>
              <a:rPr lang="en-US"/>
              <a:t>Click to edit Master text styles</a:t>
            </a:r>
          </a:p>
        </p:txBody>
      </p:sp>
    </p:spTree>
    <p:extLst>
      <p:ext uri="{BB962C8B-B14F-4D97-AF65-F5344CB8AC3E}">
        <p14:creationId xmlns:p14="http://schemas.microsoft.com/office/powerpoint/2010/main" val="404429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19EB-548E-851D-5827-C31E5FCBBE64}"/>
              </a:ext>
            </a:extLst>
          </p:cNvPr>
          <p:cNvSpPr>
            <a:spLocks noGrp="1"/>
          </p:cNvSpPr>
          <p:nvPr>
            <p:ph type="title"/>
          </p:nvPr>
        </p:nvSpPr>
        <p:spPr/>
        <p:txBody>
          <a:bodyPr>
            <a:normAutofit/>
          </a:bodyPr>
          <a:lstStyle>
            <a:lvl1pPr>
              <a:defRPr sz="3200" cap="none" baseline="0"/>
            </a:lvl1pPr>
          </a:lstStyle>
          <a:p>
            <a:r>
              <a:rPr lang="en-US"/>
              <a:t>Click to edit Master title style</a:t>
            </a:r>
          </a:p>
        </p:txBody>
      </p:sp>
      <p:sp>
        <p:nvSpPr>
          <p:cNvPr id="11" name="Text Placeholder 2">
            <a:extLst>
              <a:ext uri="{FF2B5EF4-FFF2-40B4-BE49-F238E27FC236}">
                <a16:creationId xmlns:a16="http://schemas.microsoft.com/office/drawing/2014/main" id="{AFB68112-DFE1-5921-EC17-C97B94B27F0A}"/>
              </a:ext>
            </a:extLst>
          </p:cNvPr>
          <p:cNvSpPr>
            <a:spLocks noGrp="1"/>
          </p:cNvSpPr>
          <p:nvPr>
            <p:ph type="body" sz="quarter" idx="17"/>
          </p:nvPr>
        </p:nvSpPr>
        <p:spPr>
          <a:xfrm>
            <a:off x="839787" y="2310064"/>
            <a:ext cx="4571798" cy="3260474"/>
          </a:xfrm>
          <a:prstGeom prst="rect">
            <a:avLst/>
          </a:prstGeom>
        </p:spPr>
        <p:txBody>
          <a:bodyPr>
            <a:normAutofit/>
          </a:bodyPr>
          <a:lstStyle>
            <a:lvl1pPr marL="0" indent="0">
              <a:lnSpc>
                <a:spcPct val="100000"/>
              </a:lnSpc>
              <a:spcBef>
                <a:spcPts val="0"/>
              </a:spcBef>
              <a:buNone/>
              <a:defRPr sz="2400" baseline="0">
                <a:solidFill>
                  <a:schemeClr val="tx1"/>
                </a:solidFill>
                <a:latin typeface="Aptos Display" panose="020B0004020202020204" pitchFamily="34" charset="0"/>
                <a:ea typeface="Roboto" panose="02000000000000000000" pitchFamily="2" charset="0"/>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ABD92781-4AC3-D582-82B0-E869205159D6}"/>
              </a:ext>
            </a:extLst>
          </p:cNvPr>
          <p:cNvCxnSpPr>
            <a:cxnSpLocks/>
          </p:cNvCxnSpPr>
          <p:nvPr userDrawn="1"/>
        </p:nvCxnSpPr>
        <p:spPr>
          <a:xfrm>
            <a:off x="838203" y="1013255"/>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B38945BA-C1BD-789C-9125-8CA0BAAB3F14}"/>
              </a:ext>
            </a:extLst>
          </p:cNvPr>
          <p:cNvSpPr>
            <a:spLocks noGrp="1"/>
          </p:cNvSpPr>
          <p:nvPr>
            <p:ph type="sldNum" sz="quarter" idx="12"/>
          </p:nvPr>
        </p:nvSpPr>
        <p:spPr>
          <a:xfrm>
            <a:off x="8610600" y="6356353"/>
            <a:ext cx="2743200" cy="365125"/>
          </a:xfrm>
        </p:spPr>
        <p:txBody>
          <a:bodyPr/>
          <a:lstStyle/>
          <a:p>
            <a:fld id="{675BEBA6-4A57-406D-B671-F270610AB5E4}" type="slidenum">
              <a:rPr lang="en-US" smtClean="0"/>
              <a:pPr/>
              <a:t>‹#›</a:t>
            </a:fld>
            <a:endParaRPr lang="en-US"/>
          </a:p>
        </p:txBody>
      </p:sp>
      <p:sp>
        <p:nvSpPr>
          <p:cNvPr id="16" name="Text Placeholder 15">
            <a:extLst>
              <a:ext uri="{FF2B5EF4-FFF2-40B4-BE49-F238E27FC236}">
                <a16:creationId xmlns:a16="http://schemas.microsoft.com/office/drawing/2014/main" id="{63871E0B-5CA9-6F20-8642-7302CD91B74C}"/>
              </a:ext>
            </a:extLst>
          </p:cNvPr>
          <p:cNvSpPr>
            <a:spLocks noGrp="1"/>
          </p:cNvSpPr>
          <p:nvPr>
            <p:ph type="body" sz="quarter" idx="18"/>
          </p:nvPr>
        </p:nvSpPr>
        <p:spPr>
          <a:xfrm>
            <a:off x="838200" y="1612900"/>
            <a:ext cx="4571797" cy="492125"/>
          </a:xfrm>
        </p:spPr>
        <p:txBody>
          <a:bodyPr>
            <a:normAutofit/>
          </a:bodyPr>
          <a:lstStyle>
            <a:lvl1pPr marL="0" indent="0">
              <a:buNone/>
              <a:defRPr sz="2400" b="1"/>
            </a:lvl1pPr>
          </a:lstStyle>
          <a:p>
            <a:pPr lvl="0"/>
            <a:r>
              <a:rPr lang="en-US"/>
              <a:t>Click to edit Master text styles</a:t>
            </a:r>
          </a:p>
        </p:txBody>
      </p:sp>
      <p:sp>
        <p:nvSpPr>
          <p:cNvPr id="6" name="Text Placeholder 5">
            <a:extLst>
              <a:ext uri="{FF2B5EF4-FFF2-40B4-BE49-F238E27FC236}">
                <a16:creationId xmlns:a16="http://schemas.microsoft.com/office/drawing/2014/main" id="{74CB0CA0-3682-D870-A871-00C1E4078D58}"/>
              </a:ext>
            </a:extLst>
          </p:cNvPr>
          <p:cNvSpPr>
            <a:spLocks noGrp="1"/>
          </p:cNvSpPr>
          <p:nvPr>
            <p:ph type="body" sz="quarter" idx="20" hasCustomPrompt="1"/>
          </p:nvPr>
        </p:nvSpPr>
        <p:spPr>
          <a:xfrm>
            <a:off x="5705475" y="2309813"/>
            <a:ext cx="5541963" cy="3260725"/>
          </a:xfrm>
        </p:spPr>
        <p:txBody>
          <a:bodyPr>
            <a:normAutofit/>
          </a:bodyPr>
          <a:lstStyle>
            <a:lvl1pPr marL="0" indent="0" algn="ctr">
              <a:buNone/>
              <a:defRPr sz="5400">
                <a:solidFill>
                  <a:schemeClr val="accent1"/>
                </a:solidFill>
                <a:latin typeface="Aptos Serif" panose="02020604070405020304" pitchFamily="18" charset="0"/>
                <a:cs typeface="Aptos Serif" panose="02020604070405020304" pitchFamily="18" charset="0"/>
              </a:defRPr>
            </a:lvl1pPr>
          </a:lstStyle>
          <a:p>
            <a:pPr lvl="0"/>
            <a:r>
              <a:rPr lang="en-US"/>
              <a:t>Add call out quote</a:t>
            </a:r>
          </a:p>
        </p:txBody>
      </p:sp>
    </p:spTree>
    <p:extLst>
      <p:ext uri="{BB962C8B-B14F-4D97-AF65-F5344CB8AC3E}">
        <p14:creationId xmlns:p14="http://schemas.microsoft.com/office/powerpoint/2010/main" val="2121936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64F81A-B7BD-B96E-49F7-9D0EC95B800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5"/>
            <a:ext cx="12192000" cy="6846589"/>
          </a:xfrm>
          <a:prstGeom prst="rect">
            <a:avLst/>
          </a:prstGeom>
        </p:spPr>
      </p:pic>
      <p:sp>
        <p:nvSpPr>
          <p:cNvPr id="8" name="Rectangle 7">
            <a:extLst>
              <a:ext uri="{FF2B5EF4-FFF2-40B4-BE49-F238E27FC236}">
                <a16:creationId xmlns:a16="http://schemas.microsoft.com/office/drawing/2014/main" id="{CE80F8B3-4E46-F926-7045-2D9C54F076F4}"/>
              </a:ext>
            </a:extLst>
          </p:cNvPr>
          <p:cNvSpPr>
            <a:spLocks noGrp="1" noRot="1" noMove="1" noResize="1" noEditPoints="1" noAdjustHandles="1" noChangeArrowheads="1" noChangeShapeType="1"/>
          </p:cNvSpPr>
          <p:nvPr userDrawn="1"/>
        </p:nvSpPr>
        <p:spPr>
          <a:xfrm>
            <a:off x="603584" y="365127"/>
            <a:ext cx="10984831" cy="57631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9CCD17-920C-1A30-D486-D997592E9C09}"/>
              </a:ext>
            </a:extLst>
          </p:cNvPr>
          <p:cNvSpPr>
            <a:spLocks noGrp="1"/>
          </p:cNvSpPr>
          <p:nvPr>
            <p:ph type="title"/>
          </p:nvPr>
        </p:nvSpPr>
        <p:spPr>
          <a:xfrm>
            <a:off x="838199" y="569664"/>
            <a:ext cx="10515600" cy="565898"/>
          </a:xfrm>
        </p:spPr>
        <p:txBody>
          <a:bodyPr>
            <a:normAutofit/>
          </a:bodyPr>
          <a:lstStyle>
            <a:lvl1pPr algn="ctr">
              <a:defRPr sz="3200" b="0" cap="none" baseline="0">
                <a:solidFill>
                  <a:schemeClr val="bg1"/>
                </a:solidFill>
              </a:defRPr>
            </a:lvl1pPr>
          </a:lstStyle>
          <a:p>
            <a:r>
              <a:rPr lang="en-US"/>
              <a:t>Click to edit Master title style</a:t>
            </a:r>
          </a:p>
        </p:txBody>
      </p:sp>
      <p:sp>
        <p:nvSpPr>
          <p:cNvPr id="9" name="Slide Number Placeholder 4">
            <a:extLst>
              <a:ext uri="{FF2B5EF4-FFF2-40B4-BE49-F238E27FC236}">
                <a16:creationId xmlns:a16="http://schemas.microsoft.com/office/drawing/2014/main" id="{58094B29-FFCB-6021-7D06-C4B8ED67F6DF}"/>
              </a:ext>
            </a:extLst>
          </p:cNvPr>
          <p:cNvSpPr>
            <a:spLocks noGrp="1"/>
          </p:cNvSpPr>
          <p:nvPr>
            <p:ph type="sldNum" sz="quarter" idx="12"/>
          </p:nvPr>
        </p:nvSpPr>
        <p:spPr>
          <a:xfrm>
            <a:off x="8610600" y="6356353"/>
            <a:ext cx="2743200" cy="365125"/>
          </a:xfrm>
        </p:spPr>
        <p:txBody>
          <a:bodyPr/>
          <a:lstStyle/>
          <a:p>
            <a:fld id="{675BEBA6-4A57-406D-B671-F270610AB5E4}" type="slidenum">
              <a:rPr lang="en-US" smtClean="0"/>
              <a:pPr/>
              <a:t>‹#›</a:t>
            </a:fld>
            <a:endParaRPr lang="en-US"/>
          </a:p>
        </p:txBody>
      </p:sp>
      <p:sp>
        <p:nvSpPr>
          <p:cNvPr id="10" name="Title 1">
            <a:extLst>
              <a:ext uri="{FF2B5EF4-FFF2-40B4-BE49-F238E27FC236}">
                <a16:creationId xmlns:a16="http://schemas.microsoft.com/office/drawing/2014/main" id="{1055B341-6BF6-BFE7-6FBB-91DBF7397B54}"/>
              </a:ext>
            </a:extLst>
          </p:cNvPr>
          <p:cNvSpPr txBox="1">
            <a:spLocks/>
          </p:cNvSpPr>
          <p:nvPr userDrawn="1"/>
        </p:nvSpPr>
        <p:spPr>
          <a:xfrm>
            <a:off x="838199" y="1363662"/>
            <a:ext cx="10515600" cy="56589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0" kern="1200" cap="all" baseline="0">
                <a:solidFill>
                  <a:schemeClr val="bg1"/>
                </a:solidFill>
                <a:latin typeface="Aptos SemiBold" panose="020B0004020202020204" pitchFamily="34" charset="0"/>
                <a:ea typeface="+mj-ea"/>
                <a:cs typeface="+mj-cs"/>
              </a:defRPr>
            </a:lvl1pPr>
          </a:lstStyle>
          <a:p>
            <a:endParaRPr lang="en-US"/>
          </a:p>
        </p:txBody>
      </p:sp>
    </p:spTree>
    <p:extLst>
      <p:ext uri="{BB962C8B-B14F-4D97-AF65-F5344CB8AC3E}">
        <p14:creationId xmlns:p14="http://schemas.microsoft.com/office/powerpoint/2010/main" val="2107578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E2ACD-9010-B0EE-36FE-441697BA43C1}"/>
              </a:ext>
            </a:extLst>
          </p:cNvPr>
          <p:cNvSpPr>
            <a:spLocks noGrp="1"/>
          </p:cNvSpPr>
          <p:nvPr>
            <p:ph type="title"/>
          </p:nvPr>
        </p:nvSpPr>
        <p:spPr/>
        <p:txBody>
          <a:bodyPr>
            <a:normAutofit/>
          </a:bodyPr>
          <a:lstStyle>
            <a:lvl1pPr>
              <a:defRPr sz="3200" cap="none" baseline="0"/>
            </a:lvl1pPr>
          </a:lstStyle>
          <a:p>
            <a:r>
              <a:rPr lang="en-US"/>
              <a:t>Click to edit Master title style</a:t>
            </a:r>
          </a:p>
        </p:txBody>
      </p:sp>
      <p:sp>
        <p:nvSpPr>
          <p:cNvPr id="5" name="Slide Number Placeholder 4">
            <a:extLst>
              <a:ext uri="{FF2B5EF4-FFF2-40B4-BE49-F238E27FC236}">
                <a16:creationId xmlns:a16="http://schemas.microsoft.com/office/drawing/2014/main" id="{E6E5BB7C-B581-9BF4-8124-8ADBCE6CBDFD}"/>
              </a:ext>
            </a:extLst>
          </p:cNvPr>
          <p:cNvSpPr>
            <a:spLocks noGrp="1"/>
          </p:cNvSpPr>
          <p:nvPr>
            <p:ph type="sldNum" sz="quarter" idx="12"/>
          </p:nvPr>
        </p:nvSpPr>
        <p:spPr/>
        <p:txBody>
          <a:bodyPr/>
          <a:lstStyle/>
          <a:p>
            <a:fld id="{675BEBA6-4A57-406D-B671-F270610AB5E4}" type="slidenum">
              <a:rPr lang="en-US" smtClean="0"/>
              <a:pPr/>
              <a:t>‹#›</a:t>
            </a:fld>
            <a:endParaRPr lang="en-US"/>
          </a:p>
        </p:txBody>
      </p:sp>
      <p:cxnSp>
        <p:nvCxnSpPr>
          <p:cNvPr id="6" name="Straight Connector 5">
            <a:extLst>
              <a:ext uri="{FF2B5EF4-FFF2-40B4-BE49-F238E27FC236}">
                <a16:creationId xmlns:a16="http://schemas.microsoft.com/office/drawing/2014/main" id="{C542A888-BFE9-133A-1DB9-AFA4A01823DE}"/>
              </a:ext>
            </a:extLst>
          </p:cNvPr>
          <p:cNvCxnSpPr>
            <a:cxnSpLocks/>
          </p:cNvCxnSpPr>
          <p:nvPr userDrawn="1"/>
        </p:nvCxnSpPr>
        <p:spPr>
          <a:xfrm>
            <a:off x="763683" y="971691"/>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8F6F43E-EB96-E904-E659-AC9DCE35B613}"/>
              </a:ext>
            </a:extLst>
          </p:cNvPr>
          <p:cNvSpPr/>
          <p:nvPr userDrawn="1"/>
        </p:nvSpPr>
        <p:spPr>
          <a:xfrm>
            <a:off x="6424863" y="1379621"/>
            <a:ext cx="2334126" cy="21536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7C3723-51C1-12BC-3D1B-FF404BD2E8A1}"/>
              </a:ext>
            </a:extLst>
          </p:cNvPr>
          <p:cNvSpPr/>
          <p:nvPr userDrawn="1"/>
        </p:nvSpPr>
        <p:spPr>
          <a:xfrm>
            <a:off x="8943569" y="1379621"/>
            <a:ext cx="2334126" cy="21536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B1841B-E4BA-96E9-EDB6-DACF38CA9072}"/>
              </a:ext>
            </a:extLst>
          </p:cNvPr>
          <p:cNvSpPr/>
          <p:nvPr userDrawn="1"/>
        </p:nvSpPr>
        <p:spPr>
          <a:xfrm>
            <a:off x="8943569" y="3698567"/>
            <a:ext cx="2334126" cy="215365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A9E34A-FA1E-90FB-A507-104AAC5ECDFC}"/>
              </a:ext>
            </a:extLst>
          </p:cNvPr>
          <p:cNvSpPr/>
          <p:nvPr userDrawn="1"/>
        </p:nvSpPr>
        <p:spPr>
          <a:xfrm>
            <a:off x="6424863" y="3698567"/>
            <a:ext cx="2334126" cy="2153652"/>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Text Placeholder 2">
            <a:extLst>
              <a:ext uri="{FF2B5EF4-FFF2-40B4-BE49-F238E27FC236}">
                <a16:creationId xmlns:a16="http://schemas.microsoft.com/office/drawing/2014/main" id="{F788361B-DA37-2557-0C2C-9B9AF70E9B65}"/>
              </a:ext>
            </a:extLst>
          </p:cNvPr>
          <p:cNvSpPr>
            <a:spLocks noGrp="1"/>
          </p:cNvSpPr>
          <p:nvPr>
            <p:ph type="body" sz="quarter" idx="17"/>
          </p:nvPr>
        </p:nvSpPr>
        <p:spPr>
          <a:xfrm>
            <a:off x="838200" y="1379621"/>
            <a:ext cx="4928938" cy="4506687"/>
          </a:xfrm>
          <a:prstGeom prst="rect">
            <a:avLst/>
          </a:prstGeom>
        </p:spPr>
        <p:txBody>
          <a:bodyPr>
            <a:normAutofit/>
          </a:bodyPr>
          <a:lstStyle>
            <a:lvl1pPr marL="0" indent="0">
              <a:lnSpc>
                <a:spcPct val="100000"/>
              </a:lnSpc>
              <a:spcBef>
                <a:spcPts val="0"/>
              </a:spcBef>
              <a:buNone/>
              <a:defRPr sz="2400" baseline="0">
                <a:solidFill>
                  <a:schemeClr val="tx1"/>
                </a:solidFill>
                <a:latin typeface="Aptos Display" panose="020B0004020202020204" pitchFamily="34" charset="0"/>
                <a:ea typeface="Roboto" panose="02000000000000000000" pitchFamily="2" charset="0"/>
              </a:defRPr>
            </a:lvl1pPr>
          </a:lstStyle>
          <a:p>
            <a:pPr lvl="0"/>
            <a:r>
              <a:rPr lang="en-US"/>
              <a:t>Click to edit Master text styles</a:t>
            </a:r>
          </a:p>
        </p:txBody>
      </p:sp>
      <p:sp>
        <p:nvSpPr>
          <p:cNvPr id="3" name="Picture Placeholder 12">
            <a:extLst>
              <a:ext uri="{FF2B5EF4-FFF2-40B4-BE49-F238E27FC236}">
                <a16:creationId xmlns:a16="http://schemas.microsoft.com/office/drawing/2014/main" id="{F32CD6E6-8B60-0AAC-7A91-87A67A908813}"/>
              </a:ext>
            </a:extLst>
          </p:cNvPr>
          <p:cNvSpPr>
            <a:spLocks noGrp="1"/>
          </p:cNvSpPr>
          <p:nvPr>
            <p:ph type="pic" sz="quarter" idx="15" hasCustomPrompt="1"/>
          </p:nvPr>
        </p:nvSpPr>
        <p:spPr>
          <a:xfrm>
            <a:off x="7272692" y="1498660"/>
            <a:ext cx="638467" cy="557646"/>
          </a:xfrm>
        </p:spPr>
        <p:txBody>
          <a:bodyPr vert="horz">
            <a:noAutofit/>
          </a:bodyPr>
          <a:lstStyle>
            <a:lvl1pPr marL="0" indent="0">
              <a:buNone/>
              <a:defRPr sz="800"/>
            </a:lvl1pPr>
          </a:lstStyle>
          <a:p>
            <a:r>
              <a:rPr lang="en-US"/>
              <a:t>Insert Icon</a:t>
            </a:r>
          </a:p>
        </p:txBody>
      </p:sp>
      <p:sp>
        <p:nvSpPr>
          <p:cNvPr id="4" name="Picture Placeholder 12">
            <a:extLst>
              <a:ext uri="{FF2B5EF4-FFF2-40B4-BE49-F238E27FC236}">
                <a16:creationId xmlns:a16="http://schemas.microsoft.com/office/drawing/2014/main" id="{2AFFB4FF-AF75-7D3D-0EAD-1D2C9C963F96}"/>
              </a:ext>
            </a:extLst>
          </p:cNvPr>
          <p:cNvSpPr>
            <a:spLocks noGrp="1"/>
          </p:cNvSpPr>
          <p:nvPr>
            <p:ph type="pic" sz="quarter" idx="18" hasCustomPrompt="1"/>
          </p:nvPr>
        </p:nvSpPr>
        <p:spPr>
          <a:xfrm>
            <a:off x="9791398" y="1523002"/>
            <a:ext cx="638467" cy="557646"/>
          </a:xfrm>
        </p:spPr>
        <p:txBody>
          <a:bodyPr vert="horz">
            <a:noAutofit/>
          </a:bodyPr>
          <a:lstStyle>
            <a:lvl1pPr marL="0" indent="0">
              <a:buNone/>
              <a:defRPr sz="800"/>
            </a:lvl1pPr>
          </a:lstStyle>
          <a:p>
            <a:r>
              <a:rPr lang="en-US"/>
              <a:t>Insert Icon</a:t>
            </a:r>
          </a:p>
        </p:txBody>
      </p:sp>
      <p:sp>
        <p:nvSpPr>
          <p:cNvPr id="7" name="Picture Placeholder 12">
            <a:extLst>
              <a:ext uri="{FF2B5EF4-FFF2-40B4-BE49-F238E27FC236}">
                <a16:creationId xmlns:a16="http://schemas.microsoft.com/office/drawing/2014/main" id="{385F0855-C718-F0E6-6226-E9ED9F80139A}"/>
              </a:ext>
            </a:extLst>
          </p:cNvPr>
          <p:cNvSpPr>
            <a:spLocks noGrp="1"/>
          </p:cNvSpPr>
          <p:nvPr>
            <p:ph type="pic" sz="quarter" idx="19" hasCustomPrompt="1"/>
          </p:nvPr>
        </p:nvSpPr>
        <p:spPr>
          <a:xfrm>
            <a:off x="7272691" y="3840133"/>
            <a:ext cx="638467" cy="557646"/>
          </a:xfrm>
        </p:spPr>
        <p:txBody>
          <a:bodyPr vert="horz">
            <a:noAutofit/>
          </a:bodyPr>
          <a:lstStyle>
            <a:lvl1pPr marL="0" indent="0">
              <a:buNone/>
              <a:defRPr sz="800"/>
            </a:lvl1pPr>
          </a:lstStyle>
          <a:p>
            <a:r>
              <a:rPr lang="en-US"/>
              <a:t>Insert Icon</a:t>
            </a:r>
          </a:p>
        </p:txBody>
      </p:sp>
      <p:sp>
        <p:nvSpPr>
          <p:cNvPr id="8" name="Picture Placeholder 12">
            <a:extLst>
              <a:ext uri="{FF2B5EF4-FFF2-40B4-BE49-F238E27FC236}">
                <a16:creationId xmlns:a16="http://schemas.microsoft.com/office/drawing/2014/main" id="{EDA4545B-3FCE-9956-95C5-E68BCB63E1D7}"/>
              </a:ext>
            </a:extLst>
          </p:cNvPr>
          <p:cNvSpPr>
            <a:spLocks noGrp="1"/>
          </p:cNvSpPr>
          <p:nvPr>
            <p:ph type="pic" sz="quarter" idx="20" hasCustomPrompt="1"/>
          </p:nvPr>
        </p:nvSpPr>
        <p:spPr>
          <a:xfrm>
            <a:off x="9791398" y="3847849"/>
            <a:ext cx="638467" cy="557646"/>
          </a:xfrm>
        </p:spPr>
        <p:txBody>
          <a:bodyPr vert="horz">
            <a:noAutofit/>
          </a:bodyPr>
          <a:lstStyle>
            <a:lvl1pPr marL="0" indent="0">
              <a:buNone/>
              <a:defRPr sz="800"/>
            </a:lvl1pPr>
          </a:lstStyle>
          <a:p>
            <a:r>
              <a:rPr lang="en-US"/>
              <a:t>Insert Icon</a:t>
            </a:r>
          </a:p>
        </p:txBody>
      </p:sp>
      <p:sp>
        <p:nvSpPr>
          <p:cNvPr id="10" name="Text Placeholder 9">
            <a:extLst>
              <a:ext uri="{FF2B5EF4-FFF2-40B4-BE49-F238E27FC236}">
                <a16:creationId xmlns:a16="http://schemas.microsoft.com/office/drawing/2014/main" id="{8AB57341-BCD0-3459-7104-C35F06C3DA4F}"/>
              </a:ext>
            </a:extLst>
          </p:cNvPr>
          <p:cNvSpPr>
            <a:spLocks noGrp="1"/>
          </p:cNvSpPr>
          <p:nvPr>
            <p:ph type="body" sz="quarter" idx="21"/>
          </p:nvPr>
        </p:nvSpPr>
        <p:spPr>
          <a:xfrm>
            <a:off x="6615113" y="2246313"/>
            <a:ext cx="1995487" cy="1120775"/>
          </a:xfrm>
        </p:spPr>
        <p:txBody>
          <a:bodyPr>
            <a:normAutofit/>
          </a:bodyPr>
          <a:lstStyle>
            <a:lvl1pPr marL="0" indent="0">
              <a:buFontTx/>
              <a:buNone/>
              <a:defRPr sz="1600">
                <a:solidFill>
                  <a:schemeClr val="bg2"/>
                </a:solidFill>
              </a:defRPr>
            </a:lvl1pPr>
          </a:lstStyle>
          <a:p>
            <a:pPr lvl="0"/>
            <a:r>
              <a:rPr lang="en-US"/>
              <a:t>Click to edit Master text styles</a:t>
            </a:r>
          </a:p>
        </p:txBody>
      </p:sp>
      <p:sp>
        <p:nvSpPr>
          <p:cNvPr id="15" name="Text Placeholder 9">
            <a:extLst>
              <a:ext uri="{FF2B5EF4-FFF2-40B4-BE49-F238E27FC236}">
                <a16:creationId xmlns:a16="http://schemas.microsoft.com/office/drawing/2014/main" id="{3D9482E4-C0F0-D669-C4DE-A45B08CF1B87}"/>
              </a:ext>
            </a:extLst>
          </p:cNvPr>
          <p:cNvSpPr>
            <a:spLocks noGrp="1"/>
          </p:cNvSpPr>
          <p:nvPr>
            <p:ph type="body" sz="quarter" idx="22"/>
          </p:nvPr>
        </p:nvSpPr>
        <p:spPr>
          <a:xfrm>
            <a:off x="9112887" y="2251843"/>
            <a:ext cx="1995487" cy="1120775"/>
          </a:xfrm>
        </p:spPr>
        <p:txBody>
          <a:bodyPr>
            <a:normAutofit/>
          </a:bodyPr>
          <a:lstStyle>
            <a:lvl1pPr marL="0" indent="0">
              <a:buFontTx/>
              <a:buNone/>
              <a:defRPr sz="1600"/>
            </a:lvl1pPr>
          </a:lstStyle>
          <a:p>
            <a:pPr lvl="0"/>
            <a:r>
              <a:rPr lang="en-US"/>
              <a:t>Click to edit Master text styles</a:t>
            </a:r>
          </a:p>
        </p:txBody>
      </p:sp>
      <p:sp>
        <p:nvSpPr>
          <p:cNvPr id="16" name="Text Placeholder 9">
            <a:extLst>
              <a:ext uri="{FF2B5EF4-FFF2-40B4-BE49-F238E27FC236}">
                <a16:creationId xmlns:a16="http://schemas.microsoft.com/office/drawing/2014/main" id="{3B543038-FDD5-658E-0DC0-63DD04F37E8F}"/>
              </a:ext>
            </a:extLst>
          </p:cNvPr>
          <p:cNvSpPr>
            <a:spLocks noGrp="1"/>
          </p:cNvSpPr>
          <p:nvPr>
            <p:ph type="body" sz="quarter" idx="23"/>
          </p:nvPr>
        </p:nvSpPr>
        <p:spPr>
          <a:xfrm>
            <a:off x="6594180" y="4563073"/>
            <a:ext cx="1995487" cy="1120775"/>
          </a:xfrm>
        </p:spPr>
        <p:txBody>
          <a:bodyPr>
            <a:normAutofit/>
          </a:bodyPr>
          <a:lstStyle>
            <a:lvl1pPr marL="0" indent="0">
              <a:buFontTx/>
              <a:buNone/>
              <a:defRPr sz="1600"/>
            </a:lvl1pPr>
          </a:lstStyle>
          <a:p>
            <a:pPr lvl="0"/>
            <a:r>
              <a:rPr lang="en-US"/>
              <a:t>Click to edit Master text styles</a:t>
            </a:r>
          </a:p>
        </p:txBody>
      </p:sp>
      <p:sp>
        <p:nvSpPr>
          <p:cNvPr id="17" name="Text Placeholder 9">
            <a:extLst>
              <a:ext uri="{FF2B5EF4-FFF2-40B4-BE49-F238E27FC236}">
                <a16:creationId xmlns:a16="http://schemas.microsoft.com/office/drawing/2014/main" id="{9AD9A86C-F0D4-132D-CB35-310D8F32142D}"/>
              </a:ext>
            </a:extLst>
          </p:cNvPr>
          <p:cNvSpPr>
            <a:spLocks noGrp="1"/>
          </p:cNvSpPr>
          <p:nvPr>
            <p:ph type="body" sz="quarter" idx="24"/>
          </p:nvPr>
        </p:nvSpPr>
        <p:spPr>
          <a:xfrm>
            <a:off x="9112886" y="4570789"/>
            <a:ext cx="1995487" cy="1120775"/>
          </a:xfrm>
        </p:spPr>
        <p:txBody>
          <a:bodyPr>
            <a:normAutofit/>
          </a:bodyPr>
          <a:lstStyle>
            <a:lvl1pPr marL="0" indent="0">
              <a:buFontTx/>
              <a:buNone/>
              <a:defRPr sz="16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300273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E2ACD-9010-B0EE-36FE-441697BA43C1}"/>
              </a:ext>
            </a:extLst>
          </p:cNvPr>
          <p:cNvSpPr>
            <a:spLocks noGrp="1"/>
          </p:cNvSpPr>
          <p:nvPr>
            <p:ph type="title"/>
          </p:nvPr>
        </p:nvSpPr>
        <p:spPr/>
        <p:txBody>
          <a:bodyPr>
            <a:normAutofit/>
          </a:bodyPr>
          <a:lstStyle>
            <a:lvl1pPr>
              <a:defRPr sz="3200" cap="none" baseline="0"/>
            </a:lvl1pPr>
          </a:lstStyle>
          <a:p>
            <a:r>
              <a:rPr lang="en-US"/>
              <a:t>Click to edit Master title style</a:t>
            </a:r>
          </a:p>
        </p:txBody>
      </p:sp>
      <p:cxnSp>
        <p:nvCxnSpPr>
          <p:cNvPr id="6" name="Straight Connector 5">
            <a:extLst>
              <a:ext uri="{FF2B5EF4-FFF2-40B4-BE49-F238E27FC236}">
                <a16:creationId xmlns:a16="http://schemas.microsoft.com/office/drawing/2014/main" id="{C542A888-BFE9-133A-1DB9-AFA4A01823DE}"/>
              </a:ext>
            </a:extLst>
          </p:cNvPr>
          <p:cNvCxnSpPr>
            <a:cxnSpLocks/>
          </p:cNvCxnSpPr>
          <p:nvPr userDrawn="1"/>
        </p:nvCxnSpPr>
        <p:spPr>
          <a:xfrm>
            <a:off x="763683" y="971691"/>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F788361B-DA37-2557-0C2C-9B9AF70E9B65}"/>
              </a:ext>
            </a:extLst>
          </p:cNvPr>
          <p:cNvSpPr>
            <a:spLocks noGrp="1"/>
          </p:cNvSpPr>
          <p:nvPr>
            <p:ph type="body" sz="quarter" idx="17"/>
          </p:nvPr>
        </p:nvSpPr>
        <p:spPr>
          <a:xfrm>
            <a:off x="1511532" y="3815249"/>
            <a:ext cx="2949632" cy="2568926"/>
          </a:xfrm>
          <a:prstGeom prst="rect">
            <a:avLst/>
          </a:prstGeom>
        </p:spPr>
        <p:txBody>
          <a:bodyPr>
            <a:normAutofit/>
          </a:bodyPr>
          <a:lstStyle>
            <a:lvl1pPr marL="0" indent="0">
              <a:lnSpc>
                <a:spcPct val="100000"/>
              </a:lnSpc>
              <a:spcBef>
                <a:spcPts val="0"/>
              </a:spcBef>
              <a:buNone/>
              <a:defRPr sz="1800" baseline="0">
                <a:solidFill>
                  <a:schemeClr val="tx1"/>
                </a:solidFill>
                <a:latin typeface="Aptos Display" panose="020B0004020202020204" pitchFamily="34" charset="0"/>
                <a:ea typeface="Roboto" panose="02000000000000000000" pitchFamily="2" charset="0"/>
              </a:defRPr>
            </a:lvl1pPr>
          </a:lstStyle>
          <a:p>
            <a:pPr lvl="0"/>
            <a:r>
              <a:rPr lang="en-US"/>
              <a:t>Click to edit Master text styles</a:t>
            </a:r>
          </a:p>
        </p:txBody>
      </p:sp>
      <p:sp>
        <p:nvSpPr>
          <p:cNvPr id="3" name="Text Placeholder 2">
            <a:extLst>
              <a:ext uri="{FF2B5EF4-FFF2-40B4-BE49-F238E27FC236}">
                <a16:creationId xmlns:a16="http://schemas.microsoft.com/office/drawing/2014/main" id="{0A5533F6-FFD9-B0B2-6719-F18A00D70527}"/>
              </a:ext>
            </a:extLst>
          </p:cNvPr>
          <p:cNvSpPr>
            <a:spLocks noGrp="1"/>
          </p:cNvSpPr>
          <p:nvPr>
            <p:ph type="body" sz="quarter" idx="18"/>
          </p:nvPr>
        </p:nvSpPr>
        <p:spPr>
          <a:xfrm>
            <a:off x="4666213" y="3815249"/>
            <a:ext cx="2949632" cy="2568926"/>
          </a:xfrm>
          <a:prstGeom prst="rect">
            <a:avLst/>
          </a:prstGeom>
        </p:spPr>
        <p:txBody>
          <a:bodyPr>
            <a:normAutofit/>
          </a:bodyPr>
          <a:lstStyle>
            <a:lvl1pPr marL="0" indent="0">
              <a:lnSpc>
                <a:spcPct val="100000"/>
              </a:lnSpc>
              <a:spcBef>
                <a:spcPts val="0"/>
              </a:spcBef>
              <a:buNone/>
              <a:defRPr sz="1800" baseline="0">
                <a:solidFill>
                  <a:schemeClr val="tx1"/>
                </a:solidFill>
                <a:latin typeface="Aptos Display" panose="020B0004020202020204" pitchFamily="34" charset="0"/>
                <a:ea typeface="Roboto" panose="02000000000000000000" pitchFamily="2" charset="0"/>
              </a:defRPr>
            </a:lvl1pPr>
          </a:lstStyle>
          <a:p>
            <a:pPr lvl="0"/>
            <a:r>
              <a:rPr lang="en-US"/>
              <a:t>Click to edit Master text styles</a:t>
            </a:r>
          </a:p>
        </p:txBody>
      </p:sp>
      <p:sp>
        <p:nvSpPr>
          <p:cNvPr id="4" name="Text Placeholder 2">
            <a:extLst>
              <a:ext uri="{FF2B5EF4-FFF2-40B4-BE49-F238E27FC236}">
                <a16:creationId xmlns:a16="http://schemas.microsoft.com/office/drawing/2014/main" id="{3F0995FC-DC28-BCFC-96DE-26F5479A709E}"/>
              </a:ext>
            </a:extLst>
          </p:cNvPr>
          <p:cNvSpPr>
            <a:spLocks noGrp="1"/>
          </p:cNvSpPr>
          <p:nvPr>
            <p:ph type="body" sz="quarter" idx="19"/>
          </p:nvPr>
        </p:nvSpPr>
        <p:spPr>
          <a:xfrm>
            <a:off x="7813275" y="3815249"/>
            <a:ext cx="2949632" cy="2568926"/>
          </a:xfrm>
          <a:prstGeom prst="rect">
            <a:avLst/>
          </a:prstGeom>
        </p:spPr>
        <p:txBody>
          <a:bodyPr>
            <a:normAutofit/>
          </a:bodyPr>
          <a:lstStyle>
            <a:lvl1pPr marL="0" indent="0">
              <a:lnSpc>
                <a:spcPct val="100000"/>
              </a:lnSpc>
              <a:spcBef>
                <a:spcPts val="0"/>
              </a:spcBef>
              <a:buNone/>
              <a:defRPr sz="1800" baseline="0">
                <a:solidFill>
                  <a:schemeClr val="tx1"/>
                </a:solidFill>
                <a:latin typeface="Aptos Display" panose="020B0004020202020204" pitchFamily="34" charset="0"/>
                <a:ea typeface="Roboto" panose="02000000000000000000" pitchFamily="2" charset="0"/>
              </a:defRPr>
            </a:lvl1pPr>
          </a:lstStyle>
          <a:p>
            <a:pPr lvl="0"/>
            <a:r>
              <a:rPr lang="en-US"/>
              <a:t>Click to edit Master text styles</a:t>
            </a:r>
          </a:p>
        </p:txBody>
      </p:sp>
      <p:sp>
        <p:nvSpPr>
          <p:cNvPr id="8" name="Picture Placeholder 7">
            <a:extLst>
              <a:ext uri="{FF2B5EF4-FFF2-40B4-BE49-F238E27FC236}">
                <a16:creationId xmlns:a16="http://schemas.microsoft.com/office/drawing/2014/main" id="{709689B9-7BF3-F78B-5E63-19602CB63CB9}"/>
              </a:ext>
            </a:extLst>
          </p:cNvPr>
          <p:cNvSpPr>
            <a:spLocks noGrp="1"/>
          </p:cNvSpPr>
          <p:nvPr>
            <p:ph type="pic" sz="quarter" idx="20" hasCustomPrompt="1"/>
          </p:nvPr>
        </p:nvSpPr>
        <p:spPr>
          <a:xfrm>
            <a:off x="1503799" y="1444621"/>
            <a:ext cx="2949575" cy="2203450"/>
          </a:xfrm>
        </p:spPr>
        <p:txBody>
          <a:bodyPr>
            <a:normAutofit/>
          </a:bodyPr>
          <a:lstStyle>
            <a:lvl1pPr marL="0" indent="0">
              <a:buFontTx/>
              <a:buNone/>
              <a:defRPr sz="2000"/>
            </a:lvl1pPr>
          </a:lstStyle>
          <a:p>
            <a:r>
              <a:rPr lang="en-US"/>
              <a:t>Insert picture</a:t>
            </a:r>
          </a:p>
        </p:txBody>
      </p:sp>
      <p:sp>
        <p:nvSpPr>
          <p:cNvPr id="9" name="Picture Placeholder 7">
            <a:extLst>
              <a:ext uri="{FF2B5EF4-FFF2-40B4-BE49-F238E27FC236}">
                <a16:creationId xmlns:a16="http://schemas.microsoft.com/office/drawing/2014/main" id="{6939BE66-30DA-03EC-57E9-57223A1DC581}"/>
              </a:ext>
            </a:extLst>
          </p:cNvPr>
          <p:cNvSpPr>
            <a:spLocks noGrp="1"/>
          </p:cNvSpPr>
          <p:nvPr>
            <p:ph type="pic" sz="quarter" idx="21" hasCustomPrompt="1"/>
          </p:nvPr>
        </p:nvSpPr>
        <p:spPr>
          <a:xfrm>
            <a:off x="4658537" y="1444619"/>
            <a:ext cx="2949575" cy="2203450"/>
          </a:xfrm>
        </p:spPr>
        <p:txBody>
          <a:bodyPr>
            <a:normAutofit/>
          </a:bodyPr>
          <a:lstStyle>
            <a:lvl1pPr marL="0" indent="0">
              <a:buFontTx/>
              <a:buNone/>
              <a:defRPr sz="2000"/>
            </a:lvl1pPr>
          </a:lstStyle>
          <a:p>
            <a:r>
              <a:rPr lang="en-US"/>
              <a:t>Insert picture</a:t>
            </a:r>
          </a:p>
        </p:txBody>
      </p:sp>
      <p:sp>
        <p:nvSpPr>
          <p:cNvPr id="10" name="Picture Placeholder 7">
            <a:extLst>
              <a:ext uri="{FF2B5EF4-FFF2-40B4-BE49-F238E27FC236}">
                <a16:creationId xmlns:a16="http://schemas.microsoft.com/office/drawing/2014/main" id="{67CF688F-18E2-AA10-F764-524C783AB7CD}"/>
              </a:ext>
            </a:extLst>
          </p:cNvPr>
          <p:cNvSpPr>
            <a:spLocks noGrp="1"/>
          </p:cNvSpPr>
          <p:nvPr>
            <p:ph type="pic" sz="quarter" idx="22" hasCustomPrompt="1"/>
          </p:nvPr>
        </p:nvSpPr>
        <p:spPr>
          <a:xfrm>
            <a:off x="7813275" y="1444619"/>
            <a:ext cx="2949575" cy="2203450"/>
          </a:xfrm>
        </p:spPr>
        <p:txBody>
          <a:bodyPr>
            <a:normAutofit/>
          </a:bodyPr>
          <a:lstStyle>
            <a:lvl1pPr marL="0" indent="0">
              <a:buFontTx/>
              <a:buNone/>
              <a:defRPr sz="2000"/>
            </a:lvl1pPr>
          </a:lstStyle>
          <a:p>
            <a:r>
              <a:rPr lang="en-US"/>
              <a:t>Insert picture</a:t>
            </a:r>
          </a:p>
        </p:txBody>
      </p:sp>
    </p:spTree>
    <p:extLst>
      <p:ext uri="{BB962C8B-B14F-4D97-AF65-F5344CB8AC3E}">
        <p14:creationId xmlns:p14="http://schemas.microsoft.com/office/powerpoint/2010/main" val="2229155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70D6-D0AD-716C-4177-DD7CE5606D33}"/>
              </a:ext>
            </a:extLst>
          </p:cNvPr>
          <p:cNvSpPr>
            <a:spLocks noGrp="1"/>
          </p:cNvSpPr>
          <p:nvPr>
            <p:ph type="title"/>
          </p:nvPr>
        </p:nvSpPr>
        <p:spPr/>
        <p:txBody>
          <a:bodyPr>
            <a:normAutofit/>
          </a:bodyPr>
          <a:lstStyle>
            <a:lvl1pPr>
              <a:defRPr sz="3200" cap="none" baseline="0"/>
            </a:lvl1pPr>
          </a:lstStyle>
          <a:p>
            <a:r>
              <a:rPr lang="en-US"/>
              <a:t>Click to edit Master title style</a:t>
            </a:r>
          </a:p>
        </p:txBody>
      </p:sp>
      <p:cxnSp>
        <p:nvCxnSpPr>
          <p:cNvPr id="6" name="Straight Connector 5">
            <a:extLst>
              <a:ext uri="{FF2B5EF4-FFF2-40B4-BE49-F238E27FC236}">
                <a16:creationId xmlns:a16="http://schemas.microsoft.com/office/drawing/2014/main" id="{976E8083-73B6-2B33-30E6-C15A09977025}"/>
              </a:ext>
            </a:extLst>
          </p:cNvPr>
          <p:cNvCxnSpPr>
            <a:cxnSpLocks/>
          </p:cNvCxnSpPr>
          <p:nvPr userDrawn="1"/>
        </p:nvCxnSpPr>
        <p:spPr>
          <a:xfrm>
            <a:off x="763683" y="971691"/>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8A6DDD44-D296-DC5A-66D1-DF5BEE12037B}"/>
              </a:ext>
            </a:extLst>
          </p:cNvPr>
          <p:cNvSpPr>
            <a:spLocks noGrp="1"/>
          </p:cNvSpPr>
          <p:nvPr>
            <p:ph type="body" idx="1"/>
          </p:nvPr>
        </p:nvSpPr>
        <p:spPr>
          <a:xfrm>
            <a:off x="838200" y="1310573"/>
            <a:ext cx="4124498" cy="4923967"/>
          </a:xfrm>
          <a:prstGeom prst="rect">
            <a:avLst/>
          </a:prstGeom>
        </p:spPr>
        <p:txBody>
          <a:bodyPr anchor="t"/>
          <a:lstStyle>
            <a:lvl1pPr marL="0" indent="0">
              <a:buNone/>
              <a:defRPr sz="1800" b="0">
                <a:latin typeface="Aptos Light" panose="020B00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Media Placeholder 3">
            <a:extLst>
              <a:ext uri="{FF2B5EF4-FFF2-40B4-BE49-F238E27FC236}">
                <a16:creationId xmlns:a16="http://schemas.microsoft.com/office/drawing/2014/main" id="{7E29F1B0-427F-105D-55BB-FFF40719A5C5}"/>
              </a:ext>
            </a:extLst>
          </p:cNvPr>
          <p:cNvSpPr>
            <a:spLocks noGrp="1"/>
          </p:cNvSpPr>
          <p:nvPr>
            <p:ph type="media" sz="quarter" idx="13" hasCustomPrompt="1"/>
          </p:nvPr>
        </p:nvSpPr>
        <p:spPr>
          <a:xfrm>
            <a:off x="5270500" y="1310144"/>
            <a:ext cx="6007100" cy="4923967"/>
          </a:xfrm>
        </p:spPr>
        <p:txBody>
          <a:bodyPr>
            <a:normAutofit/>
          </a:bodyPr>
          <a:lstStyle>
            <a:lvl1pPr marL="0" indent="0">
              <a:buFontTx/>
              <a:buNone/>
              <a:defRPr sz="2600"/>
            </a:lvl1pPr>
          </a:lstStyle>
          <a:p>
            <a:r>
              <a:rPr lang="en-US"/>
              <a:t>Insert photo or graph </a:t>
            </a:r>
          </a:p>
        </p:txBody>
      </p:sp>
    </p:spTree>
    <p:extLst>
      <p:ext uri="{BB962C8B-B14F-4D97-AF65-F5344CB8AC3E}">
        <p14:creationId xmlns:p14="http://schemas.microsoft.com/office/powerpoint/2010/main" val="3123927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Subheader_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A0B7-7EF6-4184-9AEB-25DEA5C6303A}"/>
              </a:ext>
            </a:extLst>
          </p:cNvPr>
          <p:cNvSpPr>
            <a:spLocks noGrp="1"/>
          </p:cNvSpPr>
          <p:nvPr>
            <p:ph type="title" hasCustomPrompt="1"/>
          </p:nvPr>
        </p:nvSpPr>
        <p:spPr>
          <a:xfrm>
            <a:off x="838200" y="365128"/>
            <a:ext cx="10515600" cy="648129"/>
          </a:xfrm>
        </p:spPr>
        <p:txBody>
          <a:bodyPr>
            <a:normAutofit/>
          </a:bodyPr>
          <a:lstStyle>
            <a:lvl1pPr>
              <a:defRPr sz="3200" b="0" cap="none">
                <a:latin typeface="Aptos SemiBold"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720F998-7531-4C63-BA2A-C6257606B340}"/>
              </a:ext>
            </a:extLst>
          </p:cNvPr>
          <p:cNvSpPr>
            <a:spLocks noGrp="1"/>
          </p:cNvSpPr>
          <p:nvPr>
            <p:ph type="body" idx="1"/>
          </p:nvPr>
        </p:nvSpPr>
        <p:spPr>
          <a:xfrm>
            <a:off x="838203" y="1153296"/>
            <a:ext cx="10514012" cy="823912"/>
          </a:xfrm>
          <a:prstGeom prst="rect">
            <a:avLst/>
          </a:prstGeom>
        </p:spPr>
        <p:txBody>
          <a:bodyPr anchor="t"/>
          <a:lstStyle>
            <a:lvl1pPr marL="0" indent="0">
              <a:buNone/>
              <a:defRPr sz="1800" b="0">
                <a:latin typeface="Aptos Light" panose="020B00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4EF65-B31D-434A-8812-3BB1FC46733C}"/>
              </a:ext>
            </a:extLst>
          </p:cNvPr>
          <p:cNvSpPr>
            <a:spLocks noGrp="1"/>
          </p:cNvSpPr>
          <p:nvPr>
            <p:ph sz="half" idx="2" hasCustomPrompt="1"/>
          </p:nvPr>
        </p:nvSpPr>
        <p:spPr>
          <a:xfrm>
            <a:off x="839791" y="1977211"/>
            <a:ext cx="10590212" cy="4434221"/>
          </a:xfrm>
          <a:prstGeom prst="rect">
            <a:avLst/>
          </a:prstGeom>
        </p:spPr>
        <p:txBody>
          <a:bodyPr/>
          <a:lstStyle>
            <a:lvl1pPr>
              <a:defRPr sz="2400">
                <a:latin typeface="Aptos Display" panose="020B0004020202020204" pitchFamily="34" charset="0"/>
              </a:defRPr>
            </a:lvl1pPr>
            <a:lvl2pPr>
              <a:defRPr sz="2000">
                <a:latin typeface="Aptos Display" panose="020B0004020202020204" pitchFamily="34" charset="0"/>
              </a:defRPr>
            </a:lvl2pPr>
            <a:lvl3pPr>
              <a:defRPr sz="1800">
                <a:latin typeface="Aptos Display" panose="020B0004020202020204" pitchFamily="34" charset="0"/>
              </a:defRPr>
            </a:lvl3pPr>
            <a:lvl4pPr>
              <a:defRPr sz="1600">
                <a:latin typeface="Aptos Display" panose="020B00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9" name="Slide Number Placeholder 8">
            <a:extLst>
              <a:ext uri="{FF2B5EF4-FFF2-40B4-BE49-F238E27FC236}">
                <a16:creationId xmlns:a16="http://schemas.microsoft.com/office/drawing/2014/main" id="{032FAE83-005F-4516-B04C-61975BBDBB5C}"/>
              </a:ext>
            </a:extLst>
          </p:cNvPr>
          <p:cNvSpPr>
            <a:spLocks noGrp="1"/>
          </p:cNvSpPr>
          <p:nvPr>
            <p:ph type="sldNum" sz="quarter" idx="12"/>
          </p:nvPr>
        </p:nvSpPr>
        <p:spPr/>
        <p:txBody>
          <a:bodyPr/>
          <a:lstStyle>
            <a:lvl1pPr>
              <a:defRPr>
                <a:latin typeface="Aptos Display" panose="020B0004020202020204" pitchFamily="34" charset="0"/>
              </a:defRPr>
            </a:lvl1pPr>
          </a:lstStyle>
          <a:p>
            <a:fld id="{9051B2D6-D74F-42C3-8560-44F4995C9A8C}" type="slidenum">
              <a:rPr lang="en-US" smtClean="0"/>
              <a:pPr/>
              <a:t>‹#›</a:t>
            </a:fld>
            <a:endParaRPr lang="en-US"/>
          </a:p>
        </p:txBody>
      </p:sp>
      <p:cxnSp>
        <p:nvCxnSpPr>
          <p:cNvPr id="5" name="Straight Connector 4">
            <a:extLst>
              <a:ext uri="{FF2B5EF4-FFF2-40B4-BE49-F238E27FC236}">
                <a16:creationId xmlns:a16="http://schemas.microsoft.com/office/drawing/2014/main" id="{F01A1428-6CD6-E00A-DDBE-B14C43600CB8}"/>
              </a:ext>
            </a:extLst>
          </p:cNvPr>
          <p:cNvCxnSpPr>
            <a:cxnSpLocks/>
          </p:cNvCxnSpPr>
          <p:nvPr userDrawn="1"/>
        </p:nvCxnSpPr>
        <p:spPr>
          <a:xfrm>
            <a:off x="838203" y="1013255"/>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472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2"/>
            <a:ext cx="3932237" cy="847891"/>
          </a:xfrm>
        </p:spPr>
        <p:txBody>
          <a:bodyPr anchor="b">
            <a:noAutofit/>
          </a:bodyPr>
          <a:lstStyle>
            <a:lvl1pPr>
              <a:defRPr sz="3200" b="0" i="0" cap="none">
                <a:latin typeface="Aptos SemiBold" panose="020B0004020202020204" pitchFamily="34" charset="0"/>
              </a:defRPr>
            </a:lvl1pPr>
          </a:lstStyle>
          <a:p>
            <a:r>
              <a:rPr lang="en-US"/>
              <a:t>Click To Edit</a:t>
            </a:r>
          </a:p>
        </p:txBody>
      </p:sp>
      <p:sp>
        <p:nvSpPr>
          <p:cNvPr id="3" name="Picture Placeholder 2"/>
          <p:cNvSpPr>
            <a:spLocks noGrp="1" noChangeAspect="1"/>
          </p:cNvSpPr>
          <p:nvPr>
            <p:ph type="pic" idx="1"/>
          </p:nvPr>
        </p:nvSpPr>
        <p:spPr>
          <a:xfrm>
            <a:off x="5183188" y="987428"/>
            <a:ext cx="6172200" cy="4873625"/>
          </a:xfrm>
          <a:prstGeom prst="rect">
            <a:avLst/>
          </a:prstGeom>
        </p:spPr>
        <p:txBody>
          <a:bodyPr anchor="t">
            <a:normAutofit/>
          </a:bodyPr>
          <a:lstStyle>
            <a:lvl1pPr marL="0" indent="0">
              <a:buNone/>
              <a:defRPr sz="2800">
                <a:latin typeface="Aptos Display" panose="020B00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1620985"/>
            <a:ext cx="3932237" cy="4248003"/>
          </a:xfrm>
          <a:prstGeom prst="rect">
            <a:avLst/>
          </a:prstGeom>
        </p:spPr>
        <p:txBody>
          <a:bodyPr>
            <a:normAutofit/>
          </a:bodyPr>
          <a:lstStyle>
            <a:lvl1pPr marL="0" indent="0">
              <a:buNone/>
              <a:defRPr sz="1800">
                <a:latin typeface="Aptos Light"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atin typeface="Aptos Display" panose="020B0004020202020204" pitchFamily="34" charset="0"/>
              </a:defRPr>
            </a:lvl1pPr>
          </a:lstStyle>
          <a:p>
            <a:fld id="{9051B2D6-D74F-42C3-8560-44F4995C9A8C}" type="slidenum">
              <a:rPr lang="en-US" smtClean="0"/>
              <a:pPr/>
              <a:t>‹#›</a:t>
            </a:fld>
            <a:endParaRPr lang="en-US"/>
          </a:p>
        </p:txBody>
      </p:sp>
      <p:cxnSp>
        <p:nvCxnSpPr>
          <p:cNvPr id="8" name="Straight Connector 7">
            <a:extLst>
              <a:ext uri="{FF2B5EF4-FFF2-40B4-BE49-F238E27FC236}">
                <a16:creationId xmlns:a16="http://schemas.microsoft.com/office/drawing/2014/main" id="{9EF3988A-F4F5-4EFE-BB2B-4F16BE87F5EE}"/>
              </a:ext>
            </a:extLst>
          </p:cNvPr>
          <p:cNvCxnSpPr>
            <a:cxnSpLocks/>
          </p:cNvCxnSpPr>
          <p:nvPr userDrawn="1"/>
        </p:nvCxnSpPr>
        <p:spPr>
          <a:xfrm>
            <a:off x="838204" y="1317005"/>
            <a:ext cx="3933825" cy="0"/>
          </a:xfrm>
          <a:prstGeom prst="line">
            <a:avLst/>
          </a:prstGeom>
          <a:ln w="28575">
            <a:solidFill>
              <a:srgbClr val="1A818C"/>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70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5" name="Picture 4" descr="A large building with a domed roof&#10;&#10;Description automatically generated">
            <a:extLst>
              <a:ext uri="{FF2B5EF4-FFF2-40B4-BE49-F238E27FC236}">
                <a16:creationId xmlns:a16="http://schemas.microsoft.com/office/drawing/2014/main" id="{40F94BB1-C162-E2E9-0A7D-B7005FC059E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26">
            <a:extLst>
              <a:ext uri="{FF2B5EF4-FFF2-40B4-BE49-F238E27FC236}">
                <a16:creationId xmlns:a16="http://schemas.microsoft.com/office/drawing/2014/main" id="{363CD0C1-D3AD-8493-601B-578B50158774}"/>
              </a:ext>
              <a:ext uri="{C183D7F6-B498-43B3-948B-1728B52AA6E4}">
                <adec:decorative xmlns:adec="http://schemas.microsoft.com/office/drawing/2017/decorative" val="1"/>
              </a:ext>
            </a:extLst>
          </p:cNvPr>
          <p:cNvSpPr>
            <a:spLocks noGrp="1"/>
          </p:cNvSpPr>
          <p:nvPr>
            <p:ph type="body" sz="quarter" idx="17" hasCustomPrompt="1"/>
          </p:nvPr>
        </p:nvSpPr>
        <p:spPr>
          <a:xfrm>
            <a:off x="5605293" y="2414963"/>
            <a:ext cx="5999747" cy="1658938"/>
          </a:xfrm>
          <a:prstGeom prst="rect">
            <a:avLst/>
          </a:prstGeom>
        </p:spPr>
        <p:txBody>
          <a:bodyPr>
            <a:noAutofit/>
          </a:bodyPr>
          <a:lstStyle>
            <a:lvl1pPr marL="0" indent="0" algn="r">
              <a:buNone/>
              <a:defRPr lang="en-US" sz="4000" b="1" kern="1200" cap="none" baseline="0" dirty="0" smtClean="0">
                <a:solidFill>
                  <a:schemeClr val="bg2"/>
                </a:solidFill>
                <a:latin typeface="Aptos Display" panose="020B0004020202020204" pitchFamily="34" charset="0"/>
                <a:ea typeface="Segoe UI Black" panose="020B0A02040204020203" pitchFamily="34" charset="0"/>
                <a:cs typeface="Aptos Display" panose="020B0004020202020204" pitchFamily="34" charset="0"/>
              </a:defRPr>
            </a:lvl1pPr>
          </a:lstStyle>
          <a:p>
            <a:pPr lvl="0"/>
            <a:r>
              <a:rPr lang="en-US"/>
              <a:t>CLICK TO EDIT </a:t>
            </a:r>
          </a:p>
          <a:p>
            <a:pPr lvl="0"/>
            <a:r>
              <a:rPr lang="en-US"/>
              <a:t>MASTER TEXT STYLES</a:t>
            </a:r>
          </a:p>
        </p:txBody>
      </p:sp>
      <p:sp>
        <p:nvSpPr>
          <p:cNvPr id="7" name="Text Placeholder 24">
            <a:extLst>
              <a:ext uri="{FF2B5EF4-FFF2-40B4-BE49-F238E27FC236}">
                <a16:creationId xmlns:a16="http://schemas.microsoft.com/office/drawing/2014/main" id="{57AE7708-CBA7-E7A1-5EAB-D8AC6EF39C17}"/>
              </a:ext>
            </a:extLst>
          </p:cNvPr>
          <p:cNvSpPr>
            <a:spLocks noGrp="1"/>
          </p:cNvSpPr>
          <p:nvPr>
            <p:ph type="body" sz="quarter" idx="15" hasCustomPrompt="1"/>
          </p:nvPr>
        </p:nvSpPr>
        <p:spPr>
          <a:xfrm>
            <a:off x="5605293" y="4084017"/>
            <a:ext cx="5999747" cy="550918"/>
          </a:xfrm>
          <a:prstGeom prst="rect">
            <a:avLst/>
          </a:prstGeom>
        </p:spPr>
        <p:txBody>
          <a:bodyPr>
            <a:normAutofit/>
          </a:bodyPr>
          <a:lstStyle>
            <a:lvl1pPr marL="0" indent="0" algn="r" defTabSz="342900" rtl="0" eaLnBrk="1" latinLnBrk="0" hangingPunct="1">
              <a:buNone/>
              <a:defRPr lang="en-US" sz="2400" i="0" kern="1200" baseline="0" dirty="0" smtClean="0">
                <a:solidFill>
                  <a:schemeClr val="bg2"/>
                </a:solidFill>
                <a:latin typeface="Aptos Display" panose="020B0004020202020204" pitchFamily="34" charset="0"/>
                <a:ea typeface="Roboto" panose="02000000000000000000" pitchFamily="2" charset="0"/>
                <a:cs typeface="Segoe UI Semilight" panose="020B0402040204020203" pitchFamily="34" charset="0"/>
              </a:defRPr>
            </a:lvl1pPr>
          </a:lstStyle>
          <a:p>
            <a:pPr lvl="0"/>
            <a:r>
              <a:rPr lang="en-US"/>
              <a:t>Date</a:t>
            </a:r>
          </a:p>
        </p:txBody>
      </p:sp>
      <p:pic>
        <p:nvPicPr>
          <p:cNvPr id="15" name="Picture 14" descr="A black and white logo&#10;&#10;Description automatically generated">
            <a:extLst>
              <a:ext uri="{FF2B5EF4-FFF2-40B4-BE49-F238E27FC236}">
                <a16:creationId xmlns:a16="http://schemas.microsoft.com/office/drawing/2014/main" id="{C19988AB-59F8-A48F-C171-0DD75A1628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9222" y="474531"/>
            <a:ext cx="1205818" cy="751831"/>
          </a:xfrm>
          <a:prstGeom prst="rect">
            <a:avLst/>
          </a:prstGeom>
        </p:spPr>
      </p:pic>
    </p:spTree>
    <p:extLst>
      <p:ext uri="{BB962C8B-B14F-4D97-AF65-F5344CB8AC3E}">
        <p14:creationId xmlns:p14="http://schemas.microsoft.com/office/powerpoint/2010/main" val="16013549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losing Slide">
    <p:spTree>
      <p:nvGrpSpPr>
        <p:cNvPr id="1" name=""/>
        <p:cNvGrpSpPr/>
        <p:nvPr/>
      </p:nvGrpSpPr>
      <p:grpSpPr>
        <a:xfrm>
          <a:off x="0" y="0"/>
          <a:ext cx="0" cy="0"/>
          <a:chOff x="0" y="0"/>
          <a:chExt cx="0" cy="0"/>
        </a:xfrm>
      </p:grpSpPr>
      <p:sp>
        <p:nvSpPr>
          <p:cNvPr id="27" name="Text Placeholder 26"/>
          <p:cNvSpPr>
            <a:spLocks noGrp="1"/>
          </p:cNvSpPr>
          <p:nvPr>
            <p:ph type="body" sz="quarter" idx="16" hasCustomPrompt="1"/>
          </p:nvPr>
        </p:nvSpPr>
        <p:spPr>
          <a:xfrm>
            <a:off x="1413223" y="912335"/>
            <a:ext cx="7308851" cy="1230790"/>
          </a:xfrm>
          <a:prstGeom prst="rect">
            <a:avLst/>
          </a:prstGeom>
        </p:spPr>
        <p:txBody>
          <a:bodyPr>
            <a:normAutofit/>
          </a:bodyPr>
          <a:lstStyle>
            <a:lvl1pPr marL="0" indent="0">
              <a:buNone/>
              <a:defRPr lang="en-US" sz="3500" kern="1200" baseline="0" dirty="0" smtClean="0">
                <a:solidFill>
                  <a:schemeClr val="accent1"/>
                </a:solidFill>
                <a:latin typeface="Aptos SemiBold" panose="020B0004020202020204" pitchFamily="34" charset="0"/>
                <a:ea typeface="Segoe UI Black" panose="020B0A02040204020203" pitchFamily="34" charset="0"/>
                <a:cs typeface="Aptos SemiBold" panose="020B0004020202020204" pitchFamily="34" charset="0"/>
              </a:defRPr>
            </a:lvl1pPr>
          </a:lstStyle>
          <a:p>
            <a:pPr lvl="0"/>
            <a:r>
              <a:rPr lang="en-US"/>
              <a:t>For More </a:t>
            </a:r>
            <a:br>
              <a:rPr lang="en-US"/>
            </a:br>
            <a:r>
              <a:rPr lang="en-US"/>
              <a:t>Information:</a:t>
            </a:r>
          </a:p>
        </p:txBody>
      </p:sp>
      <p:sp>
        <p:nvSpPr>
          <p:cNvPr id="3" name="Text Placeholder 2"/>
          <p:cNvSpPr>
            <a:spLocks noGrp="1"/>
          </p:cNvSpPr>
          <p:nvPr>
            <p:ph type="body" sz="quarter" idx="17" hasCustomPrompt="1"/>
          </p:nvPr>
        </p:nvSpPr>
        <p:spPr>
          <a:xfrm>
            <a:off x="1413223" y="2258969"/>
            <a:ext cx="7103533" cy="627371"/>
          </a:xfrm>
          <a:prstGeom prst="rect">
            <a:avLst/>
          </a:prstGeom>
        </p:spPr>
        <p:txBody>
          <a:bodyPr>
            <a:normAutofit/>
          </a:bodyPr>
          <a:lstStyle>
            <a:lvl1pPr marL="0" indent="0">
              <a:lnSpc>
                <a:spcPct val="100000"/>
              </a:lnSpc>
              <a:spcBef>
                <a:spcPts val="0"/>
              </a:spcBef>
              <a:buNone/>
              <a:defRPr sz="2000" i="1" baseline="0">
                <a:solidFill>
                  <a:srgbClr val="232323"/>
                </a:solidFill>
                <a:latin typeface="Aptos" panose="020B0004020202020204" pitchFamily="34" charset="0"/>
                <a:ea typeface="Roboto" panose="02000000000000000000" pitchFamily="2" charset="0"/>
              </a:defRPr>
            </a:lvl1pPr>
          </a:lstStyle>
          <a:p>
            <a:pPr lvl="0"/>
            <a:r>
              <a:rPr lang="en-US"/>
              <a:t>Contact:</a:t>
            </a:r>
          </a:p>
        </p:txBody>
      </p:sp>
      <p:sp>
        <p:nvSpPr>
          <p:cNvPr id="7" name="Rectangle 6">
            <a:extLst>
              <a:ext uri="{FF2B5EF4-FFF2-40B4-BE49-F238E27FC236}">
                <a16:creationId xmlns:a16="http://schemas.microsoft.com/office/drawing/2014/main" id="{A50DB8AE-6FB1-4166-84D1-86AB02060409}"/>
              </a:ext>
            </a:extLst>
          </p:cNvPr>
          <p:cNvSpPr/>
          <p:nvPr userDrawn="1"/>
        </p:nvSpPr>
        <p:spPr>
          <a:xfrm>
            <a:off x="615361" y="1001602"/>
            <a:ext cx="141527" cy="3148642"/>
          </a:xfrm>
          <a:prstGeom prst="rect">
            <a:avLst/>
          </a:prstGeom>
          <a:solidFill>
            <a:srgbClr val="1A81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Display" panose="020B0004020202020204" pitchFamily="34" charset="0"/>
            </a:endParaRPr>
          </a:p>
        </p:txBody>
      </p:sp>
      <p:sp>
        <p:nvSpPr>
          <p:cNvPr id="2" name="Text Placeholder 2">
            <a:extLst>
              <a:ext uri="{FF2B5EF4-FFF2-40B4-BE49-F238E27FC236}">
                <a16:creationId xmlns:a16="http://schemas.microsoft.com/office/drawing/2014/main" id="{6CE15843-A998-D71C-5735-F0A668B2CD79}"/>
              </a:ext>
            </a:extLst>
          </p:cNvPr>
          <p:cNvSpPr>
            <a:spLocks noGrp="1"/>
          </p:cNvSpPr>
          <p:nvPr>
            <p:ph type="body" sz="quarter" idx="18" hasCustomPrompt="1"/>
          </p:nvPr>
        </p:nvSpPr>
        <p:spPr>
          <a:xfrm>
            <a:off x="1413223" y="2720159"/>
            <a:ext cx="7103533" cy="1417682"/>
          </a:xfrm>
          <a:prstGeom prst="rect">
            <a:avLst/>
          </a:prstGeom>
        </p:spPr>
        <p:txBody>
          <a:bodyPr>
            <a:normAutofit/>
          </a:bodyPr>
          <a:lstStyle>
            <a:lvl1pPr marL="0" indent="0">
              <a:lnSpc>
                <a:spcPct val="100000"/>
              </a:lnSpc>
              <a:spcBef>
                <a:spcPts val="0"/>
              </a:spcBef>
              <a:buNone/>
              <a:defRPr sz="1800" baseline="0">
                <a:solidFill>
                  <a:srgbClr val="232323"/>
                </a:solidFill>
                <a:latin typeface="Aptos Display" panose="020B0004020202020204" pitchFamily="34" charset="0"/>
                <a:ea typeface="Roboto" panose="02000000000000000000" pitchFamily="2" charset="0"/>
              </a:defRPr>
            </a:lvl1pPr>
          </a:lstStyle>
          <a:p>
            <a:pPr lvl="0"/>
            <a:r>
              <a:rPr lang="en-US"/>
              <a:t>Name </a:t>
            </a:r>
          </a:p>
          <a:p>
            <a:pPr lvl="0"/>
            <a:r>
              <a:rPr lang="en-US"/>
              <a:t>Email address</a:t>
            </a:r>
          </a:p>
          <a:p>
            <a:pPr lvl="0"/>
            <a:r>
              <a:rPr lang="en-US"/>
              <a:t>Phone number</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7BB4269-2D68-4FA9-8F4A-5D69E6E0B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5333" y="313221"/>
            <a:ext cx="5066667" cy="6400000"/>
          </a:xfrm>
          <a:prstGeom prst="rect">
            <a:avLst/>
          </a:prstGeom>
        </p:spPr>
      </p:pic>
    </p:spTree>
    <p:extLst>
      <p:ext uri="{BB962C8B-B14F-4D97-AF65-F5344CB8AC3E}">
        <p14:creationId xmlns:p14="http://schemas.microsoft.com/office/powerpoint/2010/main" val="190588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08B3BE-05F1-F439-9C7A-B90AA48E7288}"/>
              </a:ext>
            </a:extLst>
          </p:cNvPr>
          <p:cNvSpPr>
            <a:spLocks noGrp="1" noRot="1" noMove="1" noResize="1" noEditPoints="1" noAdjustHandles="1" noChangeArrowheads="1" noChangeShapeType="1"/>
          </p:cNvSpPr>
          <p:nvPr userDrawn="1"/>
        </p:nvSpPr>
        <p:spPr>
          <a:xfrm>
            <a:off x="3" y="2"/>
            <a:ext cx="12458007" cy="69328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A50DB8AE-6FB1-4166-84D1-86AB02060409}"/>
              </a:ext>
            </a:extLst>
          </p:cNvPr>
          <p:cNvSpPr/>
          <p:nvPr userDrawn="1"/>
        </p:nvSpPr>
        <p:spPr>
          <a:xfrm>
            <a:off x="615361" y="1001602"/>
            <a:ext cx="141527" cy="31486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Display" panose="020B0004020202020204" pitchFamily="34" charset="0"/>
            </a:endParaRPr>
          </a:p>
        </p:txBody>
      </p:sp>
      <p:sp>
        <p:nvSpPr>
          <p:cNvPr id="4" name="Text Placeholder 26">
            <a:extLst>
              <a:ext uri="{FF2B5EF4-FFF2-40B4-BE49-F238E27FC236}">
                <a16:creationId xmlns:a16="http://schemas.microsoft.com/office/drawing/2014/main" id="{49830938-8CF7-C97B-06CD-7E4685803E4F}"/>
              </a:ext>
            </a:extLst>
          </p:cNvPr>
          <p:cNvSpPr>
            <a:spLocks noGrp="1"/>
          </p:cNvSpPr>
          <p:nvPr>
            <p:ph type="body" sz="quarter" idx="16" hasCustomPrompt="1"/>
          </p:nvPr>
        </p:nvSpPr>
        <p:spPr>
          <a:xfrm>
            <a:off x="1413223" y="998919"/>
            <a:ext cx="7308851" cy="1144207"/>
          </a:xfrm>
          <a:prstGeom prst="rect">
            <a:avLst/>
          </a:prstGeom>
        </p:spPr>
        <p:txBody>
          <a:bodyPr>
            <a:normAutofit/>
          </a:bodyPr>
          <a:lstStyle>
            <a:lvl1pPr marL="0" indent="0">
              <a:buNone/>
              <a:defRPr lang="en-US" sz="3500" kern="1200" baseline="0" dirty="0" smtClean="0">
                <a:solidFill>
                  <a:schemeClr val="bg1"/>
                </a:solidFill>
                <a:latin typeface="Aptos SemiBold" panose="020B0004020202020204" pitchFamily="34" charset="0"/>
                <a:ea typeface="Segoe UI Black" panose="020B0A02040204020203" pitchFamily="34" charset="0"/>
                <a:cs typeface="Aptos SemiBold" panose="020B0004020202020204" pitchFamily="34" charset="0"/>
              </a:defRPr>
            </a:lvl1pPr>
          </a:lstStyle>
          <a:p>
            <a:pPr lvl="0"/>
            <a:r>
              <a:rPr lang="en-US"/>
              <a:t>For More </a:t>
            </a:r>
            <a:br>
              <a:rPr lang="en-US"/>
            </a:br>
            <a:r>
              <a:rPr lang="en-US"/>
              <a:t>Information:</a:t>
            </a:r>
          </a:p>
        </p:txBody>
      </p:sp>
      <p:sp>
        <p:nvSpPr>
          <p:cNvPr id="9" name="Text Placeholder 2">
            <a:extLst>
              <a:ext uri="{FF2B5EF4-FFF2-40B4-BE49-F238E27FC236}">
                <a16:creationId xmlns:a16="http://schemas.microsoft.com/office/drawing/2014/main" id="{4D76C966-E477-A5F4-4329-1B8F5F744913}"/>
              </a:ext>
            </a:extLst>
          </p:cNvPr>
          <p:cNvSpPr>
            <a:spLocks noGrp="1"/>
          </p:cNvSpPr>
          <p:nvPr>
            <p:ph type="body" sz="quarter" idx="17" hasCustomPrompt="1"/>
          </p:nvPr>
        </p:nvSpPr>
        <p:spPr>
          <a:xfrm>
            <a:off x="1413223" y="2149036"/>
            <a:ext cx="7103533" cy="627371"/>
          </a:xfrm>
          <a:prstGeom prst="rect">
            <a:avLst/>
          </a:prstGeom>
        </p:spPr>
        <p:txBody>
          <a:bodyPr>
            <a:normAutofit/>
          </a:bodyPr>
          <a:lstStyle>
            <a:lvl1pPr marL="0" indent="0">
              <a:lnSpc>
                <a:spcPct val="100000"/>
              </a:lnSpc>
              <a:spcBef>
                <a:spcPts val="0"/>
              </a:spcBef>
              <a:buNone/>
              <a:defRPr sz="2000" i="1" baseline="0">
                <a:solidFill>
                  <a:schemeClr val="bg1"/>
                </a:solidFill>
                <a:latin typeface="Aptos" panose="020B0004020202020204" pitchFamily="34" charset="0"/>
                <a:ea typeface="Roboto" panose="02000000000000000000" pitchFamily="2" charset="0"/>
              </a:defRPr>
            </a:lvl1pPr>
          </a:lstStyle>
          <a:p>
            <a:pPr lvl="0"/>
            <a:r>
              <a:rPr lang="en-US"/>
              <a:t>Contact:</a:t>
            </a:r>
          </a:p>
        </p:txBody>
      </p:sp>
      <p:sp>
        <p:nvSpPr>
          <p:cNvPr id="10" name="Text Placeholder 2">
            <a:extLst>
              <a:ext uri="{FF2B5EF4-FFF2-40B4-BE49-F238E27FC236}">
                <a16:creationId xmlns:a16="http://schemas.microsoft.com/office/drawing/2014/main" id="{47956113-7F2D-F496-55A5-8861C84D5D96}"/>
              </a:ext>
            </a:extLst>
          </p:cNvPr>
          <p:cNvSpPr>
            <a:spLocks noGrp="1"/>
          </p:cNvSpPr>
          <p:nvPr>
            <p:ph type="body" sz="quarter" idx="18" hasCustomPrompt="1"/>
          </p:nvPr>
        </p:nvSpPr>
        <p:spPr>
          <a:xfrm>
            <a:off x="1413223" y="2663913"/>
            <a:ext cx="7103533" cy="1417682"/>
          </a:xfrm>
          <a:prstGeom prst="rect">
            <a:avLst/>
          </a:prstGeom>
        </p:spPr>
        <p:txBody>
          <a:bodyPr>
            <a:normAutofit/>
          </a:bodyPr>
          <a:lstStyle>
            <a:lvl1pPr marL="0" indent="0">
              <a:lnSpc>
                <a:spcPct val="100000"/>
              </a:lnSpc>
              <a:spcBef>
                <a:spcPts val="0"/>
              </a:spcBef>
              <a:buNone/>
              <a:defRPr sz="1800" baseline="0">
                <a:solidFill>
                  <a:schemeClr val="bg1"/>
                </a:solidFill>
                <a:latin typeface="Aptos Display" panose="020B0004020202020204" pitchFamily="34" charset="0"/>
                <a:ea typeface="Roboto" panose="02000000000000000000" pitchFamily="2" charset="0"/>
              </a:defRPr>
            </a:lvl1pPr>
          </a:lstStyle>
          <a:p>
            <a:pPr lvl="0"/>
            <a:r>
              <a:rPr lang="en-US"/>
              <a:t>Name </a:t>
            </a:r>
          </a:p>
          <a:p>
            <a:pPr lvl="0"/>
            <a:r>
              <a:rPr lang="en-US"/>
              <a:t>Email address</a:t>
            </a:r>
          </a:p>
          <a:p>
            <a:pPr lvl="0"/>
            <a:r>
              <a:rPr lang="en-US"/>
              <a:t>Phone number</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303D64E8-ACC7-F400-FB62-5A059A6D8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5333" y="313221"/>
            <a:ext cx="5066667" cy="6400000"/>
          </a:xfrm>
          <a:prstGeom prst="rect">
            <a:avLst/>
          </a:prstGeom>
        </p:spPr>
      </p:pic>
    </p:spTree>
    <p:extLst>
      <p:ext uri="{BB962C8B-B14F-4D97-AF65-F5344CB8AC3E}">
        <p14:creationId xmlns:p14="http://schemas.microsoft.com/office/powerpoint/2010/main" val="2400682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509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75BEBA6-4A57-406D-B671-F270610AB5E4}" type="slidenum">
              <a:rPr lang="en-US" smtClean="0"/>
              <a:t>‹#›</a:t>
            </a:fld>
            <a:endParaRPr lang="en-US"/>
          </a:p>
        </p:txBody>
      </p:sp>
      <p:sp>
        <p:nvSpPr>
          <p:cNvPr id="13" name="Rectangle 12"/>
          <p:cNvSpPr/>
          <p:nvPr/>
        </p:nvSpPr>
        <p:spPr>
          <a:xfrm>
            <a:off x="851575" y="1204432"/>
            <a:ext cx="140884" cy="3200300"/>
          </a:xfrm>
          <a:prstGeom prst="rect">
            <a:avLst/>
          </a:prstGeom>
          <a:solidFill>
            <a:srgbClr val="1A818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5C739D"/>
              </a:highlight>
            </a:endParaRPr>
          </a:p>
        </p:txBody>
      </p:sp>
      <p:sp>
        <p:nvSpPr>
          <p:cNvPr id="19" name="Text Placeholder 18"/>
          <p:cNvSpPr>
            <a:spLocks noGrp="1"/>
          </p:cNvSpPr>
          <p:nvPr>
            <p:ph type="body" sz="quarter" idx="13" hasCustomPrompt="1"/>
          </p:nvPr>
        </p:nvSpPr>
        <p:spPr>
          <a:xfrm>
            <a:off x="1396999" y="1997603"/>
            <a:ext cx="5693833" cy="438150"/>
          </a:xfrm>
        </p:spPr>
        <p:txBody>
          <a:bodyPr/>
          <a:lstStyle>
            <a:lvl1pPr marL="0" indent="0" algn="l" defTabSz="457200" rtl="0" eaLnBrk="1" latinLnBrk="0" hangingPunct="1">
              <a:buNone/>
              <a:defRPr lang="en-US" sz="2250" kern="1200" dirty="0" smtClean="0">
                <a:solidFill>
                  <a:schemeClr val="tx1"/>
                </a:solidFill>
                <a:latin typeface="Aptos" panose="020B0004020202020204" pitchFamily="34" charset="0"/>
                <a:ea typeface="Segoe UI Black" panose="020B0A02040204020203" pitchFamily="34" charset="0"/>
                <a:cs typeface="Calibri Light" panose="020F0302020204030204" pitchFamily="34" charset="0"/>
              </a:defRPr>
            </a:lvl1pPr>
          </a:lstStyle>
          <a:p>
            <a:pPr lvl="0"/>
            <a:r>
              <a:rPr lang="en-US"/>
              <a:t>MONTH 2021</a:t>
            </a:r>
          </a:p>
        </p:txBody>
      </p:sp>
      <p:sp>
        <p:nvSpPr>
          <p:cNvPr id="25" name="Text Placeholder 24"/>
          <p:cNvSpPr>
            <a:spLocks noGrp="1"/>
          </p:cNvSpPr>
          <p:nvPr>
            <p:ph type="body" sz="quarter" idx="15" hasCustomPrompt="1"/>
          </p:nvPr>
        </p:nvSpPr>
        <p:spPr>
          <a:xfrm>
            <a:off x="1366046" y="3880077"/>
            <a:ext cx="7514167" cy="732651"/>
          </a:xfrm>
        </p:spPr>
        <p:txBody>
          <a:bodyPr/>
          <a:lstStyle>
            <a:lvl1pPr marL="0" indent="0" algn="l" defTabSz="457200" rtl="0" eaLnBrk="1" latinLnBrk="0" hangingPunct="1">
              <a:buNone/>
              <a:defRPr lang="en-US" sz="2500" i="0" kern="1200" baseline="0" dirty="0" smtClean="0">
                <a:solidFill>
                  <a:schemeClr val="tx1"/>
                </a:solidFill>
                <a:latin typeface="Aptos" panose="020B0004020202020204" pitchFamily="34" charset="0"/>
                <a:ea typeface="Segoe UI Black" panose="020B0A02040204020203" pitchFamily="34" charset="0"/>
                <a:cs typeface="Segoe UI Semilight" panose="020B0402040204020203" pitchFamily="34" charset="0"/>
              </a:defRPr>
            </a:lvl1pPr>
          </a:lstStyle>
          <a:p>
            <a:pPr lvl="0"/>
            <a:r>
              <a:rPr lang="en-US"/>
              <a:t>Use this are for your sub headline</a:t>
            </a:r>
          </a:p>
        </p:txBody>
      </p:sp>
      <p:sp>
        <p:nvSpPr>
          <p:cNvPr id="27" name="Text Placeholder 26"/>
          <p:cNvSpPr>
            <a:spLocks noGrp="1"/>
          </p:cNvSpPr>
          <p:nvPr>
            <p:ph type="body" sz="quarter" idx="16" hasCustomPrompt="1"/>
          </p:nvPr>
        </p:nvSpPr>
        <p:spPr>
          <a:xfrm>
            <a:off x="1366046" y="2816362"/>
            <a:ext cx="10632666" cy="999411"/>
          </a:xfrm>
        </p:spPr>
        <p:txBody>
          <a:bodyPr>
            <a:normAutofit/>
          </a:bodyPr>
          <a:lstStyle>
            <a:lvl1pPr marL="0" indent="0">
              <a:buNone/>
              <a:defRPr lang="en-US" sz="5500" kern="1200" dirty="0" smtClean="0">
                <a:solidFill>
                  <a:schemeClr val="tx1"/>
                </a:solidFill>
                <a:latin typeface="Aptos" panose="020B0004020202020204" pitchFamily="34" charset="0"/>
                <a:ea typeface="Segoe UI Black" panose="020B0A02040204020203" pitchFamily="34" charset="0"/>
                <a:cs typeface="Segoe UI Black" panose="020B0A02040204020203" pitchFamily="34" charset="0"/>
              </a:defRPr>
            </a:lvl1pPr>
          </a:lstStyle>
          <a:p>
            <a:pPr lvl="0"/>
            <a:r>
              <a:rPr lang="en-US"/>
              <a:t>PRESENTATION HEADLINE 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98020"/>
            <a:ext cx="6400800" cy="634485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0F704D1B-EFCF-48FC-B90E-30A36E484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57" y="5516692"/>
            <a:ext cx="4794843" cy="997277"/>
          </a:xfrm>
          <a:prstGeom prst="rect">
            <a:avLst/>
          </a:prstGeom>
        </p:spPr>
      </p:pic>
      <p:pic>
        <p:nvPicPr>
          <p:cNvPr id="3" name="Picture 2">
            <a:extLst>
              <a:ext uri="{FF2B5EF4-FFF2-40B4-BE49-F238E27FC236}">
                <a16:creationId xmlns:a16="http://schemas.microsoft.com/office/drawing/2014/main" id="{1BE3B14D-0FE8-4CD9-BE62-45DDB029F626}"/>
              </a:ext>
            </a:extLst>
          </p:cNvPr>
          <p:cNvPicPr>
            <a:picLocks noChangeAspect="1"/>
          </p:cNvPicPr>
          <p:nvPr/>
        </p:nvPicPr>
        <p:blipFill>
          <a:blip r:embed="rId4"/>
          <a:stretch>
            <a:fillRect/>
          </a:stretch>
        </p:blipFill>
        <p:spPr>
          <a:xfrm>
            <a:off x="1396999" y="130594"/>
            <a:ext cx="2807011" cy="1802706"/>
          </a:xfrm>
          <a:prstGeom prst="rect">
            <a:avLst/>
          </a:prstGeom>
        </p:spPr>
      </p:pic>
    </p:spTree>
    <p:extLst>
      <p:ext uri="{BB962C8B-B14F-4D97-AF65-F5344CB8AC3E}">
        <p14:creationId xmlns:p14="http://schemas.microsoft.com/office/powerpoint/2010/main" val="285732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ection Header_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5A21D-4945-4D59-BB96-7029A6673F0C}"/>
              </a:ext>
            </a:extLst>
          </p:cNvPr>
          <p:cNvSpPr>
            <a:spLocks noGrp="1"/>
          </p:cNvSpPr>
          <p:nvPr>
            <p:ph type="sldNum" sz="quarter" idx="12"/>
          </p:nvPr>
        </p:nvSpPr>
        <p:spPr/>
        <p:txBody>
          <a:bodyPr/>
          <a:lstStyle/>
          <a:p>
            <a:fld id="{63951B06-0551-4ED6-A82C-D57A9701BA2F}" type="slidenum">
              <a:rPr lang="en-US" smtClean="0"/>
              <a:t>‹#›</a:t>
            </a:fld>
            <a:endParaRPr lang="en-US"/>
          </a:p>
        </p:txBody>
      </p:sp>
      <p:sp>
        <p:nvSpPr>
          <p:cNvPr id="8" name="Text Placeholder 2">
            <a:extLst>
              <a:ext uri="{FF2B5EF4-FFF2-40B4-BE49-F238E27FC236}">
                <a16:creationId xmlns:a16="http://schemas.microsoft.com/office/drawing/2014/main" id="{C0CBE0EE-A285-4985-8FB6-3F06ED6CD48A}"/>
              </a:ext>
            </a:extLst>
          </p:cNvPr>
          <p:cNvSpPr>
            <a:spLocks noGrp="1"/>
          </p:cNvSpPr>
          <p:nvPr>
            <p:ph type="body" sz="quarter" idx="13" hasCustomPrompt="1"/>
          </p:nvPr>
        </p:nvSpPr>
        <p:spPr>
          <a:xfrm>
            <a:off x="982723" y="2577326"/>
            <a:ext cx="6435725" cy="1597025"/>
          </a:xfrm>
        </p:spPr>
        <p:txBody>
          <a:bodyPr>
            <a:normAutofit/>
          </a:bodyPr>
          <a:lstStyle>
            <a:lvl1pPr marL="0" indent="0">
              <a:buNone/>
              <a:defRPr lang="en-US" sz="5500" kern="1200" dirty="0" smtClean="0">
                <a:solidFill>
                  <a:schemeClr val="tx1"/>
                </a:solidFill>
                <a:latin typeface="Aptos" panose="020B0004020202020204" pitchFamily="34" charset="0"/>
                <a:ea typeface="Segoe UI Black" panose="020B0A02040204020203" pitchFamily="34" charset="0"/>
                <a:cs typeface="Segoe UI Black" panose="020B0A02040204020203" pitchFamily="34" charset="0"/>
              </a:defRPr>
            </a:lvl1pPr>
          </a:lstStyle>
          <a:p>
            <a:pPr lvl="0"/>
            <a:r>
              <a:rPr lang="en-US"/>
              <a:t>SECTION HEADING</a:t>
            </a:r>
          </a:p>
        </p:txBody>
      </p:sp>
      <p:sp>
        <p:nvSpPr>
          <p:cNvPr id="15" name="Rectangle 14">
            <a:extLst>
              <a:ext uri="{FF2B5EF4-FFF2-40B4-BE49-F238E27FC236}">
                <a16:creationId xmlns:a16="http://schemas.microsoft.com/office/drawing/2014/main" id="{989DADF9-40E2-44BE-BDE3-EBA336E26F2D}"/>
              </a:ext>
            </a:extLst>
          </p:cNvPr>
          <p:cNvSpPr/>
          <p:nvPr/>
        </p:nvSpPr>
        <p:spPr>
          <a:xfrm>
            <a:off x="423973" y="348809"/>
            <a:ext cx="107657" cy="606261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endParaRPr>
          </a:p>
        </p:txBody>
      </p:sp>
      <p:pic>
        <p:nvPicPr>
          <p:cNvPr id="9" name="Picture 8">
            <a:extLst>
              <a:ext uri="{FF2B5EF4-FFF2-40B4-BE49-F238E27FC236}">
                <a16:creationId xmlns:a16="http://schemas.microsoft.com/office/drawing/2014/main" id="{79331091-5F69-440B-B418-37E6D26CE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25" y="348808"/>
            <a:ext cx="7489372" cy="5806300"/>
          </a:xfrm>
          <a:prstGeom prst="rect">
            <a:avLst/>
          </a:prstGeom>
        </p:spPr>
      </p:pic>
    </p:spTree>
    <p:extLst>
      <p:ext uri="{BB962C8B-B14F-4D97-AF65-F5344CB8AC3E}">
        <p14:creationId xmlns:p14="http://schemas.microsoft.com/office/powerpoint/2010/main" val="4202091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75BEBA6-4A57-406D-B671-F270610AB5E4}" type="slidenum">
              <a:rPr lang="en-US" smtClean="0"/>
              <a:t>‹#›</a:t>
            </a:fld>
            <a:endParaRPr lang="en-US"/>
          </a:p>
        </p:txBody>
      </p:sp>
      <p:sp>
        <p:nvSpPr>
          <p:cNvPr id="13" name="Rectangle 12"/>
          <p:cNvSpPr/>
          <p:nvPr/>
        </p:nvSpPr>
        <p:spPr>
          <a:xfrm>
            <a:off x="851575" y="1204432"/>
            <a:ext cx="140884" cy="3200300"/>
          </a:xfrm>
          <a:prstGeom prst="rect">
            <a:avLst/>
          </a:prstGeom>
          <a:solidFill>
            <a:srgbClr val="1A818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5C739D"/>
              </a:highlight>
              <a:latin typeface="Aptos" panose="020B0004020202020204" pitchFamily="34" charset="0"/>
            </a:endParaRPr>
          </a:p>
        </p:txBody>
      </p:sp>
      <p:sp>
        <p:nvSpPr>
          <p:cNvPr id="19" name="Text Placeholder 18"/>
          <p:cNvSpPr>
            <a:spLocks noGrp="1"/>
          </p:cNvSpPr>
          <p:nvPr>
            <p:ph type="body" sz="quarter" idx="13" hasCustomPrompt="1"/>
          </p:nvPr>
        </p:nvSpPr>
        <p:spPr>
          <a:xfrm>
            <a:off x="1396999" y="1997603"/>
            <a:ext cx="5693833" cy="438150"/>
          </a:xfrm>
        </p:spPr>
        <p:txBody>
          <a:bodyPr/>
          <a:lstStyle>
            <a:lvl1pPr marL="0" indent="0" algn="l" defTabSz="457200" rtl="0" eaLnBrk="1" latinLnBrk="0" hangingPunct="1">
              <a:buNone/>
              <a:defRPr lang="en-US" sz="2250" kern="1200" dirty="0" smtClean="0">
                <a:solidFill>
                  <a:schemeClr val="tx1"/>
                </a:solidFill>
                <a:latin typeface="Aptos" panose="020B0004020202020204" pitchFamily="34" charset="0"/>
                <a:ea typeface="Segoe UI Black" panose="020B0A02040204020203" pitchFamily="34" charset="0"/>
                <a:cs typeface="Calibri Light" panose="020F0302020204030204" pitchFamily="34" charset="0"/>
              </a:defRPr>
            </a:lvl1pPr>
          </a:lstStyle>
          <a:p>
            <a:pPr lvl="0"/>
            <a:r>
              <a:rPr lang="en-US"/>
              <a:t>MONTH 2021</a:t>
            </a:r>
          </a:p>
        </p:txBody>
      </p:sp>
      <p:sp>
        <p:nvSpPr>
          <p:cNvPr id="25" name="Text Placeholder 24"/>
          <p:cNvSpPr>
            <a:spLocks noGrp="1"/>
          </p:cNvSpPr>
          <p:nvPr>
            <p:ph type="body" sz="quarter" idx="15" hasCustomPrompt="1"/>
          </p:nvPr>
        </p:nvSpPr>
        <p:spPr>
          <a:xfrm>
            <a:off x="1366046" y="3880077"/>
            <a:ext cx="7514167" cy="732651"/>
          </a:xfrm>
        </p:spPr>
        <p:txBody>
          <a:bodyPr/>
          <a:lstStyle>
            <a:lvl1pPr marL="0" indent="0" algn="l" defTabSz="457200" rtl="0" eaLnBrk="1" latinLnBrk="0" hangingPunct="1">
              <a:buNone/>
              <a:defRPr lang="en-US" sz="2500" i="0" kern="1200" baseline="0" dirty="0" smtClean="0">
                <a:solidFill>
                  <a:schemeClr val="tx1"/>
                </a:solidFill>
                <a:latin typeface="Aptos" panose="020B0004020202020204" pitchFamily="34" charset="0"/>
                <a:ea typeface="Segoe UI Black" panose="020B0A02040204020203" pitchFamily="34" charset="0"/>
                <a:cs typeface="Segoe UI Semilight" panose="020B0402040204020203" pitchFamily="34" charset="0"/>
              </a:defRPr>
            </a:lvl1pPr>
          </a:lstStyle>
          <a:p>
            <a:pPr lvl="0"/>
            <a:r>
              <a:rPr lang="en-US"/>
              <a:t>Use this are for your sub headline</a:t>
            </a:r>
          </a:p>
        </p:txBody>
      </p:sp>
      <p:sp>
        <p:nvSpPr>
          <p:cNvPr id="27" name="Text Placeholder 26"/>
          <p:cNvSpPr>
            <a:spLocks noGrp="1"/>
          </p:cNvSpPr>
          <p:nvPr>
            <p:ph type="body" sz="quarter" idx="16" hasCustomPrompt="1"/>
          </p:nvPr>
        </p:nvSpPr>
        <p:spPr>
          <a:xfrm>
            <a:off x="1366046" y="2816362"/>
            <a:ext cx="10632666" cy="999411"/>
          </a:xfrm>
        </p:spPr>
        <p:txBody>
          <a:bodyPr>
            <a:normAutofit/>
          </a:bodyPr>
          <a:lstStyle>
            <a:lvl1pPr marL="0" indent="0">
              <a:buNone/>
              <a:defRPr lang="en-US" sz="5500" kern="1200" dirty="0" smtClean="0">
                <a:solidFill>
                  <a:schemeClr val="tx1"/>
                </a:solidFill>
                <a:latin typeface="Aptos" panose="020B0004020202020204" pitchFamily="34" charset="0"/>
                <a:ea typeface="Segoe UI Black" panose="020B0A02040204020203" pitchFamily="34" charset="0"/>
                <a:cs typeface="Segoe UI Black" panose="020B0A02040204020203" pitchFamily="34" charset="0"/>
              </a:defRPr>
            </a:lvl1pPr>
          </a:lstStyle>
          <a:p>
            <a:pPr lvl="0"/>
            <a:r>
              <a:rPr lang="en-US"/>
              <a:t>PRESENTATION HEADLINE 1</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98020"/>
            <a:ext cx="6400800" cy="634485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0F704D1B-EFCF-48FC-B90E-30A36E484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57" y="5516692"/>
            <a:ext cx="4794843" cy="997277"/>
          </a:xfrm>
          <a:prstGeom prst="rect">
            <a:avLst/>
          </a:prstGeom>
        </p:spPr>
      </p:pic>
      <p:pic>
        <p:nvPicPr>
          <p:cNvPr id="3" name="Picture 2">
            <a:extLst>
              <a:ext uri="{FF2B5EF4-FFF2-40B4-BE49-F238E27FC236}">
                <a16:creationId xmlns:a16="http://schemas.microsoft.com/office/drawing/2014/main" id="{1BE3B14D-0FE8-4CD9-BE62-45DDB029F626}"/>
              </a:ext>
            </a:extLst>
          </p:cNvPr>
          <p:cNvPicPr>
            <a:picLocks noChangeAspect="1"/>
          </p:cNvPicPr>
          <p:nvPr/>
        </p:nvPicPr>
        <p:blipFill>
          <a:blip r:embed="rId4"/>
          <a:stretch>
            <a:fillRect/>
          </a:stretch>
        </p:blipFill>
        <p:spPr>
          <a:xfrm>
            <a:off x="1396999" y="130594"/>
            <a:ext cx="2807011" cy="1802706"/>
          </a:xfrm>
          <a:prstGeom prst="rect">
            <a:avLst/>
          </a:prstGeom>
        </p:spPr>
      </p:pic>
    </p:spTree>
    <p:extLst>
      <p:ext uri="{BB962C8B-B14F-4D97-AF65-F5344CB8AC3E}">
        <p14:creationId xmlns:p14="http://schemas.microsoft.com/office/powerpoint/2010/main" val="4164990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2568" y="349528"/>
            <a:ext cx="11237826" cy="428504"/>
          </a:xfrm>
        </p:spPr>
        <p:txBody>
          <a:bodyPr>
            <a:noAutofit/>
          </a:bodyPr>
          <a:lstStyle>
            <a:lvl1pPr>
              <a:defRPr sz="3200" b="1">
                <a:latin typeface="Aptos" panose="020B0004020202020204" pitchFamily="34" charset="0"/>
              </a:defRPr>
            </a:lvl1pPr>
          </a:lstStyle>
          <a:p>
            <a:r>
              <a:rPr lang="en-US"/>
              <a:t>Click to edit Master title style</a:t>
            </a:r>
          </a:p>
        </p:txBody>
      </p:sp>
      <p:sp>
        <p:nvSpPr>
          <p:cNvPr id="3" name="Content Placeholder 2"/>
          <p:cNvSpPr>
            <a:spLocks noGrp="1"/>
          </p:cNvSpPr>
          <p:nvPr>
            <p:ph idx="1"/>
          </p:nvPr>
        </p:nvSpPr>
        <p:spPr>
          <a:xfrm>
            <a:off x="763680" y="1253331"/>
            <a:ext cx="10515600" cy="4351338"/>
          </a:xfrm>
        </p:spPr>
        <p:txBody>
          <a:bodyPr/>
          <a:lstStyle>
            <a:lvl1pPr>
              <a:defRPr sz="2600">
                <a:latin typeface="Aptos" panose="020B0004020202020204" pitchFamily="34" charset="0"/>
                <a:ea typeface="Roboto" panose="02000000000000000000" pitchFamily="2" charset="0"/>
              </a:defRPr>
            </a:lvl1pPr>
            <a:lvl2pPr>
              <a:defRPr sz="2400">
                <a:latin typeface="Aptos" panose="020B0004020202020204" pitchFamily="34" charset="0"/>
                <a:ea typeface="Roboto" panose="02000000000000000000" pitchFamily="2" charset="0"/>
              </a:defRPr>
            </a:lvl2pPr>
            <a:lvl3pPr>
              <a:defRPr sz="2000">
                <a:latin typeface="Aptos" panose="020B0004020202020204" pitchFamily="34" charset="0"/>
                <a:ea typeface="Roboto" panose="02000000000000000000" pitchFamily="2" charset="0"/>
              </a:defRPr>
            </a:lvl3pPr>
            <a:lvl4pPr>
              <a:defRPr sz="1800">
                <a:latin typeface="Aptos" panose="020B0004020202020204" pitchFamily="34" charset="0"/>
                <a:ea typeface="Roboto" panose="02000000000000000000" pitchFamily="2" charset="0"/>
              </a:defRPr>
            </a:lvl4pPr>
            <a:lvl5pPr>
              <a:defRPr>
                <a:latin typeface="Aptos" panose="020B0004020202020204" pitchFamily="34"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536080" y="6325909"/>
            <a:ext cx="2743200" cy="365125"/>
          </a:xfrm>
        </p:spPr>
        <p:txBody>
          <a:bodyPr/>
          <a:lstStyle/>
          <a:p>
            <a:fld id="{63951B06-0551-4ED6-A82C-D57A9701BA2F}" type="slidenum">
              <a:rPr lang="en-US" smtClean="0"/>
              <a:t>‹#›</a:t>
            </a:fld>
            <a:endParaRPr lang="en-US"/>
          </a:p>
        </p:txBody>
      </p:sp>
      <p:cxnSp>
        <p:nvCxnSpPr>
          <p:cNvPr id="7" name="Straight Connector 6">
            <a:extLst>
              <a:ext uri="{FF2B5EF4-FFF2-40B4-BE49-F238E27FC236}">
                <a16:creationId xmlns:a16="http://schemas.microsoft.com/office/drawing/2014/main" id="{6E7F4F7A-E97A-47BA-B32E-B35B0DFC2164}"/>
              </a:ext>
            </a:extLst>
          </p:cNvPr>
          <p:cNvCxnSpPr/>
          <p:nvPr/>
        </p:nvCxnSpPr>
        <p:spPr>
          <a:xfrm>
            <a:off x="402567" y="793630"/>
            <a:ext cx="11237827" cy="0"/>
          </a:xfrm>
          <a:prstGeom prst="line">
            <a:avLst/>
          </a:prstGeom>
          <a:ln w="28575">
            <a:solidFill>
              <a:srgbClr val="1A818C"/>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B7E97C7-4BA9-460E-A5E3-748BDAC2BC5C}"/>
              </a:ext>
            </a:extLst>
          </p:cNvPr>
          <p:cNvCxnSpPr>
            <a:cxnSpLocks/>
          </p:cNvCxnSpPr>
          <p:nvPr/>
        </p:nvCxnSpPr>
        <p:spPr>
          <a:xfrm>
            <a:off x="402567" y="809672"/>
            <a:ext cx="1123782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50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_Subheader_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BA0B7-7EF6-4184-9AEB-25DEA5C6303A}"/>
              </a:ext>
            </a:extLst>
          </p:cNvPr>
          <p:cNvSpPr>
            <a:spLocks noGrp="1"/>
          </p:cNvSpPr>
          <p:nvPr>
            <p:ph type="title" hasCustomPrompt="1"/>
          </p:nvPr>
        </p:nvSpPr>
        <p:spPr>
          <a:xfrm>
            <a:off x="479502" y="379145"/>
            <a:ext cx="11296186" cy="648129"/>
          </a:xfrm>
        </p:spPr>
        <p:txBody>
          <a:bodyPr>
            <a:normAutofit/>
          </a:bodyPr>
          <a:lstStyle>
            <a:lvl1pPr>
              <a:defRPr sz="3200"/>
            </a:lvl1pPr>
          </a:lstStyle>
          <a:p>
            <a:r>
              <a:rPr lang="en-US"/>
              <a:t>CLICK TO EDIT MASTER TITLE STYLE</a:t>
            </a:r>
          </a:p>
        </p:txBody>
      </p:sp>
      <p:sp>
        <p:nvSpPr>
          <p:cNvPr id="3" name="Text Placeholder 2">
            <a:extLst>
              <a:ext uri="{FF2B5EF4-FFF2-40B4-BE49-F238E27FC236}">
                <a16:creationId xmlns:a16="http://schemas.microsoft.com/office/drawing/2014/main" id="{D720F998-7531-4C63-BA2A-C6257606B340}"/>
              </a:ext>
            </a:extLst>
          </p:cNvPr>
          <p:cNvSpPr>
            <a:spLocks noGrp="1"/>
          </p:cNvSpPr>
          <p:nvPr>
            <p:ph type="body" idx="1"/>
          </p:nvPr>
        </p:nvSpPr>
        <p:spPr>
          <a:xfrm>
            <a:off x="838201" y="1153296"/>
            <a:ext cx="10514012" cy="823912"/>
          </a:xfrm>
        </p:spPr>
        <p:txBody>
          <a:bodyPr anchor="t">
            <a:normAutofit/>
          </a:bodyPr>
          <a:lstStyle>
            <a:lvl1pPr marL="0" indent="0">
              <a:buNone/>
              <a:defRPr sz="2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6B4EF65-B31D-434A-8812-3BB1FC46733C}"/>
              </a:ext>
            </a:extLst>
          </p:cNvPr>
          <p:cNvSpPr>
            <a:spLocks noGrp="1"/>
          </p:cNvSpPr>
          <p:nvPr>
            <p:ph sz="half" idx="2" hasCustomPrompt="1"/>
          </p:nvPr>
        </p:nvSpPr>
        <p:spPr>
          <a:xfrm>
            <a:off x="839789" y="1977210"/>
            <a:ext cx="10590212" cy="4434221"/>
          </a:xfrm>
        </p:spPr>
        <p:txBody>
          <a:bodyPr/>
          <a:lstStyle/>
          <a:p>
            <a:pPr lvl="0"/>
            <a:r>
              <a:rPr lang="en-US"/>
              <a:t>Second level</a:t>
            </a:r>
          </a:p>
          <a:p>
            <a:pPr lvl="1"/>
            <a:r>
              <a:rPr lang="en-US"/>
              <a:t>Third level</a:t>
            </a:r>
          </a:p>
          <a:p>
            <a:pPr lvl="2"/>
            <a:r>
              <a:rPr lang="en-US"/>
              <a:t>Fourth level</a:t>
            </a:r>
          </a:p>
          <a:p>
            <a:pPr lvl="3"/>
            <a:r>
              <a:rPr lang="en-US"/>
              <a:t>Fifth level</a:t>
            </a:r>
          </a:p>
        </p:txBody>
      </p:sp>
      <p:sp>
        <p:nvSpPr>
          <p:cNvPr id="9" name="Slide Number Placeholder 8">
            <a:extLst>
              <a:ext uri="{FF2B5EF4-FFF2-40B4-BE49-F238E27FC236}">
                <a16:creationId xmlns:a16="http://schemas.microsoft.com/office/drawing/2014/main" id="{032FAE83-005F-4516-B04C-61975BBDBB5C}"/>
              </a:ext>
            </a:extLst>
          </p:cNvPr>
          <p:cNvSpPr>
            <a:spLocks noGrp="1"/>
          </p:cNvSpPr>
          <p:nvPr>
            <p:ph type="sldNum" sz="quarter" idx="12"/>
          </p:nvPr>
        </p:nvSpPr>
        <p:spPr/>
        <p:txBody>
          <a:bodyPr/>
          <a:lstStyle/>
          <a:p>
            <a:fld id="{675BEBA6-4A57-406D-B671-F270610AB5E4}" type="slidenum">
              <a:rPr lang="en-US" smtClean="0"/>
              <a:t>‹#›</a:t>
            </a:fld>
            <a:endParaRPr lang="en-US"/>
          </a:p>
        </p:txBody>
      </p:sp>
      <p:cxnSp>
        <p:nvCxnSpPr>
          <p:cNvPr id="10" name="Straight Connector 9">
            <a:extLst>
              <a:ext uri="{FF2B5EF4-FFF2-40B4-BE49-F238E27FC236}">
                <a16:creationId xmlns:a16="http://schemas.microsoft.com/office/drawing/2014/main" id="{ABE3115B-70ED-450D-9A17-80418935E87E}"/>
              </a:ext>
            </a:extLst>
          </p:cNvPr>
          <p:cNvCxnSpPr>
            <a:cxnSpLocks/>
          </p:cNvCxnSpPr>
          <p:nvPr/>
        </p:nvCxnSpPr>
        <p:spPr>
          <a:xfrm>
            <a:off x="479502" y="1013256"/>
            <a:ext cx="11296186" cy="2796"/>
          </a:xfrm>
          <a:prstGeom prst="line">
            <a:avLst/>
          </a:prstGeom>
          <a:ln w="28575">
            <a:solidFill>
              <a:srgbClr val="1A818C"/>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53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51B06-0551-4ED6-A82C-D57A9701BA2F}" type="slidenum">
              <a:rPr lang="en-US" smtClean="0"/>
              <a:t>‹#›</a:t>
            </a:fld>
            <a:endParaRPr lang="en-US"/>
          </a:p>
        </p:txBody>
      </p:sp>
      <p:sp>
        <p:nvSpPr>
          <p:cNvPr id="6" name="Title 1"/>
          <p:cNvSpPr txBox="1">
            <a:spLocks/>
          </p:cNvSpPr>
          <p:nvPr/>
        </p:nvSpPr>
        <p:spPr>
          <a:xfrm>
            <a:off x="402567" y="365126"/>
            <a:ext cx="10515600" cy="4285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a:lstStyle>
          <a:p>
            <a:endParaRPr lang="en-US" sz="2800">
              <a:solidFill>
                <a:schemeClr val="tx1"/>
              </a:solidFill>
              <a:latin typeface="Aptos" panose="020B0004020202020204" pitchFamily="34" charset="0"/>
            </a:endParaRPr>
          </a:p>
        </p:txBody>
      </p:sp>
      <p:cxnSp>
        <p:nvCxnSpPr>
          <p:cNvPr id="7" name="Straight Connector 6"/>
          <p:cNvCxnSpPr/>
          <p:nvPr/>
        </p:nvCxnSpPr>
        <p:spPr>
          <a:xfrm>
            <a:off x="402567" y="793630"/>
            <a:ext cx="11237827" cy="0"/>
          </a:xfrm>
          <a:prstGeom prst="line">
            <a:avLst/>
          </a:prstGeom>
          <a:ln w="28575">
            <a:solidFill>
              <a:srgbClr val="1A81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55D1973-8D3E-459F-88E5-9207953EA55A}"/>
              </a:ext>
            </a:extLst>
          </p:cNvPr>
          <p:cNvSpPr>
            <a:spLocks noGrp="1"/>
          </p:cNvSpPr>
          <p:nvPr>
            <p:ph type="body" sz="quarter" idx="13"/>
          </p:nvPr>
        </p:nvSpPr>
        <p:spPr>
          <a:xfrm>
            <a:off x="402167" y="286485"/>
            <a:ext cx="11237384" cy="585787"/>
          </a:xfrm>
        </p:spPr>
        <p:txBody>
          <a:bodyPr>
            <a:normAutofit/>
          </a:bodyPr>
          <a:lstStyle>
            <a:lvl1pPr marL="0" indent="0">
              <a:buNone/>
              <a:defRPr sz="3200" b="1" cap="all" baseline="0"/>
            </a:lvl1pPr>
          </a:lstStyle>
          <a:p>
            <a:pPr lvl="0"/>
            <a:r>
              <a:rPr lang="en-US"/>
              <a:t>Click to edit Master text styles</a:t>
            </a:r>
          </a:p>
        </p:txBody>
      </p:sp>
    </p:spTree>
    <p:extLst>
      <p:ext uri="{BB962C8B-B14F-4D97-AF65-F5344CB8AC3E}">
        <p14:creationId xmlns:p14="http://schemas.microsoft.com/office/powerpoint/2010/main" val="1012619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Header_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5A21D-4945-4D59-BB96-7029A6673F0C}"/>
              </a:ext>
            </a:extLst>
          </p:cNvPr>
          <p:cNvSpPr>
            <a:spLocks noGrp="1"/>
          </p:cNvSpPr>
          <p:nvPr>
            <p:ph type="sldNum" sz="quarter" idx="12"/>
          </p:nvPr>
        </p:nvSpPr>
        <p:spPr/>
        <p:txBody>
          <a:bodyPr/>
          <a:lstStyle/>
          <a:p>
            <a:fld id="{63951B06-0551-4ED6-A82C-D57A9701BA2F}" type="slidenum">
              <a:rPr lang="en-US" smtClean="0"/>
              <a:t>‹#›</a:t>
            </a:fld>
            <a:endParaRPr lang="en-US"/>
          </a:p>
        </p:txBody>
      </p:sp>
      <p:pic>
        <p:nvPicPr>
          <p:cNvPr id="7" name="Picture 6">
            <a:extLst>
              <a:ext uri="{FF2B5EF4-FFF2-40B4-BE49-F238E27FC236}">
                <a16:creationId xmlns:a16="http://schemas.microsoft.com/office/drawing/2014/main" id="{AEDA5377-1F95-4742-AA42-058572696D7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178081" y="175438"/>
            <a:ext cx="6400800" cy="6400800"/>
          </a:xfrm>
          <a:prstGeom prst="rect">
            <a:avLst/>
          </a:prstGeom>
        </p:spPr>
      </p:pic>
      <p:pic>
        <p:nvPicPr>
          <p:cNvPr id="19" name="Picture 18">
            <a:extLst>
              <a:ext uri="{FF2B5EF4-FFF2-40B4-BE49-F238E27FC236}">
                <a16:creationId xmlns:a16="http://schemas.microsoft.com/office/drawing/2014/main" id="{B997226C-ED94-4186-A0C0-C9BF8E041832}"/>
              </a:ext>
            </a:extLst>
          </p:cNvPr>
          <p:cNvPicPr>
            <a:picLocks noChangeAspect="1"/>
          </p:cNvPicPr>
          <p:nvPr/>
        </p:nvPicPr>
        <p:blipFill rotWithShape="1">
          <a:blip r:embed="rId3"/>
          <a:srcRect t="2864"/>
          <a:stretch/>
        </p:blipFill>
        <p:spPr>
          <a:xfrm>
            <a:off x="0" y="0"/>
            <a:ext cx="3190987" cy="3232298"/>
          </a:xfrm>
          <a:prstGeom prst="rect">
            <a:avLst/>
          </a:prstGeom>
        </p:spPr>
      </p:pic>
      <p:sp>
        <p:nvSpPr>
          <p:cNvPr id="8" name="Text Placeholder 2">
            <a:extLst>
              <a:ext uri="{FF2B5EF4-FFF2-40B4-BE49-F238E27FC236}">
                <a16:creationId xmlns:a16="http://schemas.microsoft.com/office/drawing/2014/main" id="{C0CBE0EE-A285-4985-8FB6-3F06ED6CD48A}"/>
              </a:ext>
            </a:extLst>
          </p:cNvPr>
          <p:cNvSpPr>
            <a:spLocks noGrp="1"/>
          </p:cNvSpPr>
          <p:nvPr>
            <p:ph type="body" sz="quarter" idx="13" hasCustomPrompt="1"/>
          </p:nvPr>
        </p:nvSpPr>
        <p:spPr>
          <a:xfrm>
            <a:off x="982723" y="2577326"/>
            <a:ext cx="6435725" cy="1597025"/>
          </a:xfrm>
        </p:spPr>
        <p:txBody>
          <a:bodyPr>
            <a:normAutofit/>
          </a:bodyPr>
          <a:lstStyle>
            <a:lvl1pPr marL="0" indent="0">
              <a:buNone/>
              <a:defRPr lang="en-US" sz="5500" kern="1200" dirty="0" smtClean="0">
                <a:solidFill>
                  <a:schemeClr val="tx1"/>
                </a:solidFill>
                <a:latin typeface="Aptos" panose="020B0004020202020204" pitchFamily="34" charset="0"/>
                <a:ea typeface="Segoe UI Black" panose="020B0A02040204020203" pitchFamily="34" charset="0"/>
                <a:cs typeface="Segoe UI Black" panose="020B0A02040204020203" pitchFamily="34" charset="0"/>
              </a:defRPr>
            </a:lvl1pPr>
          </a:lstStyle>
          <a:p>
            <a:pPr lvl="0"/>
            <a:r>
              <a:rPr lang="en-US"/>
              <a:t>SECTION HEADING</a:t>
            </a:r>
          </a:p>
        </p:txBody>
      </p:sp>
    </p:spTree>
    <p:extLst>
      <p:ext uri="{BB962C8B-B14F-4D97-AF65-F5344CB8AC3E}">
        <p14:creationId xmlns:p14="http://schemas.microsoft.com/office/powerpoint/2010/main" val="3294782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164DD-F63A-35E9-8C99-241BDDFDED39}"/>
              </a:ext>
            </a:extLst>
          </p:cNvPr>
          <p:cNvSpPr>
            <a:spLocks noGrp="1"/>
          </p:cNvSpPr>
          <p:nvPr>
            <p:ph type="title" hasCustomPrompt="1"/>
          </p:nvPr>
        </p:nvSpPr>
        <p:spPr/>
        <p:txBody>
          <a:bodyPr>
            <a:normAutofit/>
          </a:bodyPr>
          <a:lstStyle>
            <a:lvl1pPr>
              <a:defRPr sz="3200" cap="none" baseline="0"/>
            </a:lvl1pPr>
          </a:lstStyle>
          <a:p>
            <a:r>
              <a:rPr lang="en-US"/>
              <a:t>Housekeeping slide – click to edit title</a:t>
            </a:r>
          </a:p>
        </p:txBody>
      </p:sp>
      <p:sp>
        <p:nvSpPr>
          <p:cNvPr id="5" name="Slide Number Placeholder 4">
            <a:extLst>
              <a:ext uri="{FF2B5EF4-FFF2-40B4-BE49-F238E27FC236}">
                <a16:creationId xmlns:a16="http://schemas.microsoft.com/office/drawing/2014/main" id="{9A53B09F-9EA7-F3DA-C1B0-DD88F43869DC}"/>
              </a:ext>
            </a:extLst>
          </p:cNvPr>
          <p:cNvSpPr>
            <a:spLocks noGrp="1"/>
          </p:cNvSpPr>
          <p:nvPr>
            <p:ph type="sldNum" sz="quarter" idx="12"/>
          </p:nvPr>
        </p:nvSpPr>
        <p:spPr/>
        <p:txBody>
          <a:bodyPr/>
          <a:lstStyle/>
          <a:p>
            <a:fld id="{675BEBA6-4A57-406D-B671-F270610AB5E4}" type="slidenum">
              <a:rPr lang="en-US" smtClean="0"/>
              <a:pPr/>
              <a:t>‹#›</a:t>
            </a:fld>
            <a:endParaRPr lang="en-US"/>
          </a:p>
        </p:txBody>
      </p:sp>
      <p:cxnSp>
        <p:nvCxnSpPr>
          <p:cNvPr id="6" name="Straight Connector 5">
            <a:extLst>
              <a:ext uri="{FF2B5EF4-FFF2-40B4-BE49-F238E27FC236}">
                <a16:creationId xmlns:a16="http://schemas.microsoft.com/office/drawing/2014/main" id="{48145458-6106-6072-3F29-CD43FBBAE9B9}"/>
              </a:ext>
            </a:extLst>
          </p:cNvPr>
          <p:cNvCxnSpPr>
            <a:cxnSpLocks/>
          </p:cNvCxnSpPr>
          <p:nvPr userDrawn="1"/>
        </p:nvCxnSpPr>
        <p:spPr>
          <a:xfrm>
            <a:off x="763683" y="971691"/>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1B2101D-4E9D-F34D-9CB5-D2E70BF0C59D}"/>
              </a:ext>
            </a:extLst>
          </p:cNvPr>
          <p:cNvSpPr txBox="1"/>
          <p:nvPr userDrawn="1"/>
        </p:nvSpPr>
        <p:spPr>
          <a:xfrm>
            <a:off x="1477462" y="1821167"/>
            <a:ext cx="9876338" cy="1200329"/>
          </a:xfrm>
          <a:prstGeom prst="rect">
            <a:avLst/>
          </a:prstGeom>
          <a:noFill/>
        </p:spPr>
        <p:txBody>
          <a:bodyPr wrap="square">
            <a:spAutoFit/>
          </a:bodyPr>
          <a:lstStyle/>
          <a:p>
            <a:r>
              <a:rPr lang="en-US">
                <a:latin typeface="Aptos Light" panose="020B0004020202020204" pitchFamily="34" charset="0"/>
              </a:rPr>
              <a:t>The law requires consent prior to recording a person's participation in an event. Your participation in this video conference equals your consent to be recorded. If you do not consent to being recorded but choose to participate, please turn your camera off and use the chat feature to interact with the speakers.</a:t>
            </a:r>
          </a:p>
        </p:txBody>
      </p:sp>
      <p:sp>
        <p:nvSpPr>
          <p:cNvPr id="10" name="TextBox 9">
            <a:extLst>
              <a:ext uri="{FF2B5EF4-FFF2-40B4-BE49-F238E27FC236}">
                <a16:creationId xmlns:a16="http://schemas.microsoft.com/office/drawing/2014/main" id="{53F08F82-BFB4-4625-66DD-72E2979B9151}"/>
              </a:ext>
            </a:extLst>
          </p:cNvPr>
          <p:cNvSpPr txBox="1"/>
          <p:nvPr userDrawn="1"/>
        </p:nvSpPr>
        <p:spPr>
          <a:xfrm>
            <a:off x="1475874" y="1452492"/>
            <a:ext cx="6093994" cy="400110"/>
          </a:xfrm>
          <a:prstGeom prst="rect">
            <a:avLst/>
          </a:prstGeom>
          <a:noFill/>
        </p:spPr>
        <p:txBody>
          <a:bodyPr wrap="square">
            <a:spAutoFit/>
          </a:bodyPr>
          <a:lstStyle/>
          <a:p>
            <a:r>
              <a:rPr lang="en-US" sz="2000">
                <a:solidFill>
                  <a:schemeClr val="accent1"/>
                </a:solidFill>
                <a:latin typeface="Aptos SemiBold" panose="020B0004020202020204" pitchFamily="34" charset="0"/>
              </a:rPr>
              <a:t>Consent to Record</a:t>
            </a:r>
          </a:p>
        </p:txBody>
      </p:sp>
      <p:sp>
        <p:nvSpPr>
          <p:cNvPr id="16" name="Text Placeholder 15">
            <a:extLst>
              <a:ext uri="{FF2B5EF4-FFF2-40B4-BE49-F238E27FC236}">
                <a16:creationId xmlns:a16="http://schemas.microsoft.com/office/drawing/2014/main" id="{1EFB9456-02DF-71A6-EED0-CD3518B90A2E}"/>
              </a:ext>
            </a:extLst>
          </p:cNvPr>
          <p:cNvSpPr>
            <a:spLocks noGrp="1"/>
          </p:cNvSpPr>
          <p:nvPr>
            <p:ph type="body" sz="quarter" idx="13"/>
          </p:nvPr>
        </p:nvSpPr>
        <p:spPr>
          <a:xfrm>
            <a:off x="1600200" y="3187700"/>
            <a:ext cx="5980113" cy="723900"/>
          </a:xfrm>
        </p:spPr>
        <p:txBody>
          <a:bodyPr>
            <a:normAutofit/>
          </a:bodyPr>
          <a:lstStyle>
            <a:lvl1pPr marL="0" indent="0">
              <a:buNone/>
              <a:defRPr sz="2000">
                <a:solidFill>
                  <a:schemeClr val="accent1"/>
                </a:solidFill>
                <a:latin typeface="Aptos SemiBold" panose="020B0004020202020204" pitchFamily="34" charset="0"/>
              </a:defRPr>
            </a:lvl1pPr>
          </a:lstStyle>
          <a:p>
            <a:pPr lvl="0"/>
            <a:r>
              <a:rPr lang="en-US"/>
              <a:t>Click to edit Master text styles</a:t>
            </a:r>
          </a:p>
        </p:txBody>
      </p:sp>
      <p:sp>
        <p:nvSpPr>
          <p:cNvPr id="19" name="Text Placeholder 18">
            <a:extLst>
              <a:ext uri="{FF2B5EF4-FFF2-40B4-BE49-F238E27FC236}">
                <a16:creationId xmlns:a16="http://schemas.microsoft.com/office/drawing/2014/main" id="{50C6F913-CF8C-3807-D7FD-B3AB851B2781}"/>
              </a:ext>
            </a:extLst>
          </p:cNvPr>
          <p:cNvSpPr>
            <a:spLocks noGrp="1"/>
          </p:cNvSpPr>
          <p:nvPr>
            <p:ph type="body" sz="quarter" idx="14"/>
          </p:nvPr>
        </p:nvSpPr>
        <p:spPr>
          <a:xfrm>
            <a:off x="1600200" y="4017963"/>
            <a:ext cx="9677400" cy="1697037"/>
          </a:xfrm>
        </p:spPr>
        <p:txBody>
          <a:bodyPr>
            <a:normAutofit/>
          </a:bodyPr>
          <a:lstStyle>
            <a:lvl1pPr marL="0" indent="0">
              <a:buNone/>
              <a:defRPr sz="1800">
                <a:latin typeface="Aptos Light" panose="020B0004020202020204" pitchFamily="34" charset="0"/>
              </a:defRPr>
            </a:lvl1pPr>
          </a:lstStyle>
          <a:p>
            <a:pPr lvl="0"/>
            <a:r>
              <a:rPr lang="en-US"/>
              <a:t>Click to edit Master text styles</a:t>
            </a:r>
          </a:p>
        </p:txBody>
      </p:sp>
      <p:pic>
        <p:nvPicPr>
          <p:cNvPr id="3" name="Graphic 2" descr="Checkbox Checked with solid fill">
            <a:extLst>
              <a:ext uri="{FF2B5EF4-FFF2-40B4-BE49-F238E27FC236}">
                <a16:creationId xmlns:a16="http://schemas.microsoft.com/office/drawing/2014/main" id="{4E15014D-B586-1F57-FC21-979775AAD5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3683" y="1393159"/>
            <a:ext cx="719523" cy="719523"/>
          </a:xfrm>
          <a:prstGeom prst="rect">
            <a:avLst/>
          </a:prstGeom>
        </p:spPr>
      </p:pic>
      <p:sp>
        <p:nvSpPr>
          <p:cNvPr id="13" name="Picture Placeholder 12">
            <a:extLst>
              <a:ext uri="{FF2B5EF4-FFF2-40B4-BE49-F238E27FC236}">
                <a16:creationId xmlns:a16="http://schemas.microsoft.com/office/drawing/2014/main" id="{C7C1F9D4-9CBE-2FF0-4F2D-322C2577DAF3}"/>
              </a:ext>
            </a:extLst>
          </p:cNvPr>
          <p:cNvSpPr>
            <a:spLocks noGrp="1"/>
          </p:cNvSpPr>
          <p:nvPr>
            <p:ph type="pic" sz="quarter" idx="15" hasCustomPrompt="1"/>
          </p:nvPr>
        </p:nvSpPr>
        <p:spPr>
          <a:xfrm>
            <a:off x="804210" y="3150177"/>
            <a:ext cx="638467" cy="557646"/>
          </a:xfrm>
        </p:spPr>
        <p:txBody>
          <a:bodyPr vert="horz">
            <a:noAutofit/>
          </a:bodyPr>
          <a:lstStyle>
            <a:lvl1pPr marL="0" indent="0">
              <a:buNone/>
              <a:defRPr sz="800"/>
            </a:lvl1pPr>
          </a:lstStyle>
          <a:p>
            <a:r>
              <a:rPr lang="en-US"/>
              <a:t>Insert Icon</a:t>
            </a:r>
          </a:p>
        </p:txBody>
      </p:sp>
    </p:spTree>
    <p:extLst>
      <p:ext uri="{BB962C8B-B14F-4D97-AF65-F5344CB8AC3E}">
        <p14:creationId xmlns:p14="http://schemas.microsoft.com/office/powerpoint/2010/main" val="1533883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Header_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5A21D-4945-4D59-BB96-7029A6673F0C}"/>
              </a:ext>
            </a:extLst>
          </p:cNvPr>
          <p:cNvSpPr>
            <a:spLocks noGrp="1"/>
          </p:cNvSpPr>
          <p:nvPr>
            <p:ph type="sldNum" sz="quarter" idx="12"/>
          </p:nvPr>
        </p:nvSpPr>
        <p:spPr/>
        <p:txBody>
          <a:bodyPr/>
          <a:lstStyle/>
          <a:p>
            <a:fld id="{63951B06-0551-4ED6-A82C-D57A9701BA2F}" type="slidenum">
              <a:rPr lang="en-US" smtClean="0"/>
              <a:t>‹#›</a:t>
            </a:fld>
            <a:endParaRPr lang="en-US"/>
          </a:p>
        </p:txBody>
      </p:sp>
      <p:sp>
        <p:nvSpPr>
          <p:cNvPr id="8" name="Text Placeholder 2">
            <a:extLst>
              <a:ext uri="{FF2B5EF4-FFF2-40B4-BE49-F238E27FC236}">
                <a16:creationId xmlns:a16="http://schemas.microsoft.com/office/drawing/2014/main" id="{C0CBE0EE-A285-4985-8FB6-3F06ED6CD48A}"/>
              </a:ext>
            </a:extLst>
          </p:cNvPr>
          <p:cNvSpPr>
            <a:spLocks noGrp="1"/>
          </p:cNvSpPr>
          <p:nvPr>
            <p:ph type="body" sz="quarter" idx="13" hasCustomPrompt="1"/>
          </p:nvPr>
        </p:nvSpPr>
        <p:spPr>
          <a:xfrm>
            <a:off x="982723" y="2577326"/>
            <a:ext cx="6435725" cy="1597025"/>
          </a:xfrm>
        </p:spPr>
        <p:txBody>
          <a:bodyPr>
            <a:normAutofit/>
          </a:bodyPr>
          <a:lstStyle>
            <a:lvl1pPr marL="0" indent="0">
              <a:buNone/>
              <a:defRPr lang="en-US" sz="5500" kern="1200" dirty="0" smtClean="0">
                <a:solidFill>
                  <a:schemeClr val="tx1"/>
                </a:solidFill>
                <a:latin typeface="Aptos" panose="020B0004020202020204" pitchFamily="34" charset="0"/>
                <a:ea typeface="Segoe UI Black" panose="020B0A02040204020203" pitchFamily="34" charset="0"/>
                <a:cs typeface="Segoe UI Black" panose="020B0A02040204020203" pitchFamily="34" charset="0"/>
              </a:defRPr>
            </a:lvl1pPr>
          </a:lstStyle>
          <a:p>
            <a:pPr lvl="0"/>
            <a:r>
              <a:rPr lang="en-US"/>
              <a:t>SECTION HEADING</a:t>
            </a:r>
          </a:p>
        </p:txBody>
      </p:sp>
      <p:sp>
        <p:nvSpPr>
          <p:cNvPr id="15" name="Rectangle 14">
            <a:extLst>
              <a:ext uri="{FF2B5EF4-FFF2-40B4-BE49-F238E27FC236}">
                <a16:creationId xmlns:a16="http://schemas.microsoft.com/office/drawing/2014/main" id="{989DADF9-40E2-44BE-BDE3-EBA336E26F2D}"/>
              </a:ext>
            </a:extLst>
          </p:cNvPr>
          <p:cNvSpPr/>
          <p:nvPr/>
        </p:nvSpPr>
        <p:spPr>
          <a:xfrm>
            <a:off x="423973" y="348809"/>
            <a:ext cx="107657" cy="6062619"/>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1"/>
              </a:solidFill>
              <a:latin typeface="Aptos" panose="020B0004020202020204" pitchFamily="34" charset="0"/>
            </a:endParaRPr>
          </a:p>
        </p:txBody>
      </p:sp>
      <p:pic>
        <p:nvPicPr>
          <p:cNvPr id="9" name="Picture 8">
            <a:extLst>
              <a:ext uri="{FF2B5EF4-FFF2-40B4-BE49-F238E27FC236}">
                <a16:creationId xmlns:a16="http://schemas.microsoft.com/office/drawing/2014/main" id="{79331091-5F69-440B-B418-37E6D26CE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2325" y="348808"/>
            <a:ext cx="7489372" cy="5806300"/>
          </a:xfrm>
          <a:prstGeom prst="rect">
            <a:avLst/>
          </a:prstGeom>
        </p:spPr>
      </p:pic>
    </p:spTree>
    <p:extLst>
      <p:ext uri="{BB962C8B-B14F-4D97-AF65-F5344CB8AC3E}">
        <p14:creationId xmlns:p14="http://schemas.microsoft.com/office/powerpoint/2010/main" val="1253024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melin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02567" y="297826"/>
            <a:ext cx="10949517" cy="443252"/>
          </a:xfrm>
        </p:spPr>
        <p:txBody>
          <a:bodyPr>
            <a:noAutofit/>
          </a:bodyPr>
          <a:lstStyle>
            <a:lvl1pPr marL="0" indent="0" algn="l" defTabSz="914400" rtl="0" eaLnBrk="1" latinLnBrk="0" hangingPunct="1">
              <a:lnSpc>
                <a:spcPct val="90000"/>
              </a:lnSpc>
              <a:spcBef>
                <a:spcPct val="0"/>
              </a:spcBef>
              <a:buNone/>
              <a:defRPr lang="en-US" sz="3200" b="1" kern="1200" dirty="0">
                <a:solidFill>
                  <a:schemeClr val="tx1"/>
                </a:solidFill>
                <a:latin typeface="Aptos" panose="020B0004020202020204" pitchFamily="34" charset="0"/>
                <a:ea typeface="+mj-ea"/>
                <a:cs typeface="Calibri" panose="020F0502020204030204" pitchFamily="34" charset="0"/>
              </a:defRPr>
            </a:lvl1pPr>
          </a:lstStyle>
          <a:p>
            <a:r>
              <a:rPr lang="en-US"/>
              <a:t>CLICK TO EDIT TIMELINE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51B06-0551-4ED6-A82C-D57A9701BA2F}" type="slidenum">
              <a:rPr lang="en-US" smtClean="0"/>
              <a:t>‹#›</a:t>
            </a:fld>
            <a:endParaRPr lang="en-US"/>
          </a:p>
        </p:txBody>
      </p:sp>
      <p:cxnSp>
        <p:nvCxnSpPr>
          <p:cNvPr id="7" name="Straight Connector 6"/>
          <p:cNvCxnSpPr/>
          <p:nvPr/>
        </p:nvCxnSpPr>
        <p:spPr>
          <a:xfrm>
            <a:off x="402567" y="793630"/>
            <a:ext cx="11237827" cy="0"/>
          </a:xfrm>
          <a:prstGeom prst="line">
            <a:avLst/>
          </a:prstGeom>
          <a:ln w="28575">
            <a:solidFill>
              <a:srgbClr val="1A81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hape 45"/>
          <p:cNvCxnSpPr/>
          <p:nvPr/>
        </p:nvCxnSpPr>
        <p:spPr>
          <a:xfrm>
            <a:off x="525593" y="3531988"/>
            <a:ext cx="11114800" cy="0"/>
          </a:xfrm>
          <a:prstGeom prst="straightConnector1">
            <a:avLst/>
          </a:prstGeom>
          <a:noFill/>
          <a:ln w="22225" cap="flat" cmpd="sng">
            <a:solidFill>
              <a:schemeClr val="dk1"/>
            </a:solidFill>
            <a:prstDash val="dot"/>
            <a:round/>
            <a:headEnd type="none" w="lg" len="lg"/>
            <a:tailEnd type="none" w="lg" len="lg"/>
          </a:ln>
        </p:spPr>
      </p:cxnSp>
    </p:spTree>
    <p:extLst>
      <p:ext uri="{BB962C8B-B14F-4D97-AF65-F5344CB8AC3E}">
        <p14:creationId xmlns:p14="http://schemas.microsoft.com/office/powerpoint/2010/main" val="2098099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847891"/>
          </a:xfrm>
        </p:spPr>
        <p:txBody>
          <a:bodyPr anchor="b">
            <a:no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1620985"/>
            <a:ext cx="3932237" cy="4248003"/>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51B06-0551-4ED6-A82C-D57A9701BA2F}" type="slidenum">
              <a:rPr lang="en-US" smtClean="0"/>
              <a:t>‹#›</a:t>
            </a:fld>
            <a:endParaRPr lang="en-US"/>
          </a:p>
        </p:txBody>
      </p:sp>
      <p:cxnSp>
        <p:nvCxnSpPr>
          <p:cNvPr id="8" name="Straight Connector 7">
            <a:extLst>
              <a:ext uri="{FF2B5EF4-FFF2-40B4-BE49-F238E27FC236}">
                <a16:creationId xmlns:a16="http://schemas.microsoft.com/office/drawing/2014/main" id="{9EF3988A-F4F5-4EFE-BB2B-4F16BE87F5EE}"/>
              </a:ext>
            </a:extLst>
          </p:cNvPr>
          <p:cNvCxnSpPr>
            <a:cxnSpLocks/>
          </p:cNvCxnSpPr>
          <p:nvPr/>
        </p:nvCxnSpPr>
        <p:spPr>
          <a:xfrm>
            <a:off x="838201" y="1433384"/>
            <a:ext cx="3933825" cy="0"/>
          </a:xfrm>
          <a:prstGeom prst="line">
            <a:avLst/>
          </a:prstGeom>
          <a:ln w="28575">
            <a:solidFill>
              <a:srgbClr val="1A818C"/>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155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51B06-0551-4ED6-A82C-D57A9701BA2F}" type="slidenum">
              <a:rPr lang="en-US" smtClean="0"/>
              <a:t>‹#›</a:t>
            </a:fld>
            <a:endParaRPr lang="en-US"/>
          </a:p>
        </p:txBody>
      </p:sp>
    </p:spTree>
    <p:extLst>
      <p:ext uri="{BB962C8B-B14F-4D97-AF65-F5344CB8AC3E}">
        <p14:creationId xmlns:p14="http://schemas.microsoft.com/office/powerpoint/2010/main" val="3034104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51B06-0551-4ED6-A82C-D57A9701BA2F}" type="slidenum">
              <a:rPr lang="en-US" smtClean="0"/>
              <a:t>‹#›</a:t>
            </a:fld>
            <a:endParaRPr lang="en-US"/>
          </a:p>
        </p:txBody>
      </p:sp>
    </p:spTree>
    <p:extLst>
      <p:ext uri="{BB962C8B-B14F-4D97-AF65-F5344CB8AC3E}">
        <p14:creationId xmlns:p14="http://schemas.microsoft.com/office/powerpoint/2010/main" val="3555563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7" name="Content Placeholder 16"/>
          <p:cNvSpPr>
            <a:spLocks noGrp="1"/>
          </p:cNvSpPr>
          <p:nvPr>
            <p:ph sz="quarter" idx="17" hasCustomPrompt="1"/>
          </p:nvPr>
        </p:nvSpPr>
        <p:spPr>
          <a:xfrm>
            <a:off x="402567" y="330431"/>
            <a:ext cx="10560051" cy="414337"/>
          </a:xfrm>
        </p:spPr>
        <p:txBody>
          <a:bodyPr>
            <a:noAutofit/>
          </a:bodyPr>
          <a:lstStyle>
            <a:lvl1pPr marL="0" indent="0">
              <a:buNone/>
              <a:defRPr sz="3200" b="1">
                <a:solidFill>
                  <a:schemeClr val="tx1"/>
                </a:solidFill>
                <a:latin typeface="Aptos" panose="020B0004020202020204" pitchFamily="34" charset="0"/>
                <a:cs typeface="Calibri" panose="020F0502020204030204" pitchFamily="34" charset="0"/>
              </a:defRPr>
            </a:lvl1pPr>
          </a:lstStyle>
          <a:p>
            <a:pPr lvl="0"/>
            <a:r>
              <a:rPr lang="en-US"/>
              <a:t>CLICK TO EDIT MASTER TITLE STYLE</a:t>
            </a:r>
          </a:p>
        </p:txBody>
      </p:sp>
      <p:sp>
        <p:nvSpPr>
          <p:cNvPr id="4" name="Content Placeholder 3"/>
          <p:cNvSpPr>
            <a:spLocks noGrp="1"/>
          </p:cNvSpPr>
          <p:nvPr>
            <p:ph sz="half" idx="2"/>
          </p:nvPr>
        </p:nvSpPr>
        <p:spPr>
          <a:xfrm>
            <a:off x="543535" y="2905570"/>
            <a:ext cx="3474720" cy="2831167"/>
          </a:xfrm>
        </p:spPr>
        <p:txBody>
          <a:bodyPr/>
          <a:lstStyle>
            <a:lvl1pPr marL="0" indent="0" algn="l" defTabSz="457200" rtl="0" eaLnBrk="1" latinLnBrk="0" hangingPunct="1">
              <a:lnSpc>
                <a:spcPct val="90000"/>
              </a:lnSpc>
              <a:spcBef>
                <a:spcPts val="1000"/>
              </a:spcBef>
              <a:buFont typeface="Arial" panose="020B0604020202020204" pitchFamily="34" charset="0"/>
              <a:buNone/>
              <a:defRPr>
                <a:solidFill>
                  <a:schemeClr val="tx1"/>
                </a:solidFill>
                <a:latin typeface="Aptos" panose="020B0004020202020204" pitchFamily="34" charset="0"/>
                <a:cs typeface="Calibri" panose="020F0502020204030204" pitchFamily="34" charset="0"/>
              </a:defRPr>
            </a:lvl1pPr>
            <a:lvl2pPr marL="685800" indent="-228600" algn="l" defTabSz="914400" rtl="0" eaLnBrk="1" latinLnBrk="0" hangingPunct="1">
              <a:lnSpc>
                <a:spcPct val="90000"/>
              </a:lnSpc>
              <a:spcBef>
                <a:spcPts val="500"/>
              </a:spcBef>
              <a:buClr>
                <a:schemeClr val="accent3"/>
              </a:buClr>
              <a:buSzPct val="110000"/>
              <a:buFont typeface="Arial" panose="020B0604020202020204" pitchFamily="34" charset="0"/>
              <a:buChar char="•"/>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a:lvl3pPr>
            <a:lvl4pPr marL="1600200" indent="-228600" algn="l" defTabSz="914400" rtl="0" eaLnBrk="1" latinLnBrk="0" hangingPunct="1">
              <a:lnSpc>
                <a:spcPct val="90000"/>
              </a:lnSpc>
              <a:spcBef>
                <a:spcPts val="500"/>
              </a:spcBef>
              <a:buClr>
                <a:schemeClr val="accent3"/>
              </a:buClr>
              <a:buSzPct val="90000"/>
              <a:buFont typeface="Arial" panose="020B0604020202020204" pitchFamily="34" charset="0"/>
              <a:buChar char="•"/>
              <a:defRPr/>
            </a:lvl4pPr>
            <a:lvl5pPr marL="2057400" indent="-228600" algn="l" defTabSz="914400" rtl="0" eaLnBrk="1" latinLnBrk="0" hangingPunct="1">
              <a:lnSpc>
                <a:spcPct val="90000"/>
              </a:lnSpc>
              <a:spcBef>
                <a:spcPts val="500"/>
              </a:spcBef>
              <a:buClr>
                <a:schemeClr val="accent3"/>
              </a:buClr>
              <a:buSzPct val="50000"/>
              <a:buFont typeface="Courier New" panose="02070309020205020404" pitchFamily="49" charset="0"/>
              <a:buChar char="o"/>
              <a:defRPr/>
            </a:lvl5pPr>
          </a:lstStyle>
          <a:p>
            <a:pPr marL="0" lvl="0" indent="0" algn="l" defTabSz="4572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263164" y="2905570"/>
            <a:ext cx="3474720" cy="2831167"/>
          </a:xfrm>
        </p:spPr>
        <p:txBody>
          <a:bodyPr/>
          <a:lstStyle>
            <a:lvl1pPr marL="0" indent="0" algn="l" defTabSz="457200" rtl="0" eaLnBrk="1" latinLnBrk="0" hangingPunct="1">
              <a:lnSpc>
                <a:spcPct val="90000"/>
              </a:lnSpc>
              <a:spcBef>
                <a:spcPts val="1000"/>
              </a:spcBef>
              <a:buFont typeface="Arial" panose="020B0604020202020204" pitchFamily="34" charset="0"/>
              <a:buNone/>
              <a:defRPr>
                <a:solidFill>
                  <a:schemeClr val="tx1"/>
                </a:solidFill>
                <a:latin typeface="Aptos" panose="020B0004020202020204" pitchFamily="34" charset="0"/>
                <a:cs typeface="Calibri" panose="020F0502020204030204" pitchFamily="34" charset="0"/>
              </a:defRPr>
            </a:lvl1pPr>
            <a:lvl2pPr marL="685800" indent="-228600" algn="l" defTabSz="914400" rtl="0" eaLnBrk="1" latinLnBrk="0" hangingPunct="1">
              <a:lnSpc>
                <a:spcPct val="90000"/>
              </a:lnSpc>
              <a:spcBef>
                <a:spcPts val="500"/>
              </a:spcBef>
              <a:buClr>
                <a:schemeClr val="accent3"/>
              </a:buClr>
              <a:buSzPct val="110000"/>
              <a:buFont typeface="Arial" panose="020B0604020202020204" pitchFamily="34" charset="0"/>
              <a:buChar char="•"/>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a:lvl3pPr>
            <a:lvl4pPr marL="1600200" indent="-228600" algn="l" defTabSz="914400" rtl="0" eaLnBrk="1" latinLnBrk="0" hangingPunct="1">
              <a:lnSpc>
                <a:spcPct val="90000"/>
              </a:lnSpc>
              <a:spcBef>
                <a:spcPts val="500"/>
              </a:spcBef>
              <a:buClr>
                <a:schemeClr val="accent3"/>
              </a:buClr>
              <a:buSzPct val="90000"/>
              <a:buFont typeface="Arial" panose="020B0604020202020204" pitchFamily="34" charset="0"/>
              <a:buChar char="•"/>
              <a:defRPr/>
            </a:lvl4pPr>
            <a:lvl5pPr marL="2057400" indent="-228600" algn="l" defTabSz="914400" rtl="0" eaLnBrk="1" latinLnBrk="0" hangingPunct="1">
              <a:lnSpc>
                <a:spcPct val="90000"/>
              </a:lnSpc>
              <a:spcBef>
                <a:spcPts val="500"/>
              </a:spcBef>
              <a:buClr>
                <a:schemeClr val="accent3"/>
              </a:buClr>
              <a:buSzPct val="50000"/>
              <a:buFont typeface="Courier New" panose="02070309020205020404" pitchFamily="49" charset="0"/>
              <a:buChar char="o"/>
              <a:defRPr/>
            </a:lvl5pPr>
          </a:lstStyle>
          <a:p>
            <a:pPr marL="0" lvl="0" indent="0" algn="l" defTabSz="4572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8" name="Footer Placeholder 7"/>
          <p:cNvSpPr>
            <a:spLocks noGrp="1"/>
          </p:cNvSpPr>
          <p:nvPr>
            <p:ph type="ftr" sz="quarter" idx="11"/>
          </p:nvPr>
        </p:nvSpPr>
        <p:spPr/>
        <p:txBody>
          <a:bodyPr/>
          <a:lstStyle>
            <a:lvl1pPr>
              <a:defRPr>
                <a:latin typeface="Aptos" panose="020B0004020202020204" pitchFamily="34" charset="0"/>
              </a:defRPr>
            </a:lvl1pPr>
          </a:lstStyle>
          <a:p>
            <a:endParaRPr lang="en-US"/>
          </a:p>
        </p:txBody>
      </p:sp>
      <p:sp>
        <p:nvSpPr>
          <p:cNvPr id="9" name="Slide Number Placeholder 8"/>
          <p:cNvSpPr>
            <a:spLocks noGrp="1"/>
          </p:cNvSpPr>
          <p:nvPr>
            <p:ph type="sldNum" sz="quarter" idx="12"/>
          </p:nvPr>
        </p:nvSpPr>
        <p:spPr/>
        <p:txBody>
          <a:bodyPr/>
          <a:lstStyle>
            <a:lvl1pPr>
              <a:defRPr>
                <a:latin typeface="Aptos" panose="020B0004020202020204" pitchFamily="34" charset="0"/>
              </a:defRPr>
            </a:lvl1pPr>
          </a:lstStyle>
          <a:p>
            <a:fld id="{63951B06-0551-4ED6-A82C-D57A9701BA2F}" type="slidenum">
              <a:rPr lang="en-US" smtClean="0"/>
              <a:pPr/>
              <a:t>‹#›</a:t>
            </a:fld>
            <a:endParaRPr lang="en-US"/>
          </a:p>
        </p:txBody>
      </p:sp>
      <p:cxnSp>
        <p:nvCxnSpPr>
          <p:cNvPr id="11" name="Straight Connector 10"/>
          <p:cNvCxnSpPr/>
          <p:nvPr/>
        </p:nvCxnSpPr>
        <p:spPr>
          <a:xfrm>
            <a:off x="402567" y="793630"/>
            <a:ext cx="11237827" cy="0"/>
          </a:xfrm>
          <a:prstGeom prst="line">
            <a:avLst/>
          </a:prstGeom>
          <a:ln w="28575">
            <a:solidFill>
              <a:srgbClr val="1A81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5"/>
          <p:cNvSpPr>
            <a:spLocks noGrp="1"/>
          </p:cNvSpPr>
          <p:nvPr>
            <p:ph sz="quarter" idx="13"/>
          </p:nvPr>
        </p:nvSpPr>
        <p:spPr>
          <a:xfrm>
            <a:off x="7982793" y="2905570"/>
            <a:ext cx="3474720" cy="2831167"/>
          </a:xfrm>
        </p:spPr>
        <p:txBody>
          <a:bodyPr/>
          <a:lstStyle>
            <a:lvl1pPr marL="0" indent="0" algn="l" defTabSz="457200" rtl="0" eaLnBrk="1" latinLnBrk="0" hangingPunct="1">
              <a:lnSpc>
                <a:spcPct val="90000"/>
              </a:lnSpc>
              <a:spcBef>
                <a:spcPts val="1000"/>
              </a:spcBef>
              <a:buFont typeface="Arial" panose="020B0604020202020204" pitchFamily="34" charset="0"/>
              <a:buNone/>
              <a:defRPr>
                <a:solidFill>
                  <a:schemeClr val="tx1"/>
                </a:solidFill>
                <a:latin typeface="Aptos" panose="020B0004020202020204" pitchFamily="34" charset="0"/>
                <a:cs typeface="Calibri" panose="020F0502020204030204" pitchFamily="34" charset="0"/>
              </a:defRPr>
            </a:lvl1pPr>
            <a:lvl2pPr marL="685800" indent="-228600" algn="l" defTabSz="914400" rtl="0" eaLnBrk="1" latinLnBrk="0" hangingPunct="1">
              <a:lnSpc>
                <a:spcPct val="90000"/>
              </a:lnSpc>
              <a:spcBef>
                <a:spcPts val="500"/>
              </a:spcBef>
              <a:buClr>
                <a:schemeClr val="accent3"/>
              </a:buClr>
              <a:buSzPct val="110000"/>
              <a:buFont typeface="Arial" panose="020B0604020202020204" pitchFamily="34" charset="0"/>
              <a:buChar char="•"/>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a:lvl3pPr>
            <a:lvl4pPr marL="1600200" indent="-228600" algn="l" defTabSz="914400" rtl="0" eaLnBrk="1" latinLnBrk="0" hangingPunct="1">
              <a:lnSpc>
                <a:spcPct val="90000"/>
              </a:lnSpc>
              <a:spcBef>
                <a:spcPts val="500"/>
              </a:spcBef>
              <a:buClr>
                <a:schemeClr val="accent3"/>
              </a:buClr>
              <a:buSzPct val="90000"/>
              <a:buFont typeface="Arial" panose="020B0604020202020204" pitchFamily="34" charset="0"/>
              <a:buChar char="•"/>
              <a:defRPr/>
            </a:lvl4pPr>
            <a:lvl5pPr marL="2057400" indent="-228600" algn="l" defTabSz="914400" rtl="0" eaLnBrk="1" latinLnBrk="0" hangingPunct="1">
              <a:lnSpc>
                <a:spcPct val="90000"/>
              </a:lnSpc>
              <a:spcBef>
                <a:spcPts val="500"/>
              </a:spcBef>
              <a:buClr>
                <a:schemeClr val="accent3"/>
              </a:buClr>
              <a:buSzPct val="50000"/>
              <a:buFont typeface="Courier New" panose="02070309020205020404" pitchFamily="49" charset="0"/>
              <a:buChar char="o"/>
              <a:defRPr/>
            </a:lvl5pPr>
          </a:lstStyle>
          <a:p>
            <a:pPr marL="0" lvl="0" indent="0" algn="l" defTabSz="4572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3" name="Content Placeholder 12"/>
          <p:cNvSpPr>
            <a:spLocks noGrp="1"/>
          </p:cNvSpPr>
          <p:nvPr>
            <p:ph sz="quarter" idx="14"/>
          </p:nvPr>
        </p:nvSpPr>
        <p:spPr>
          <a:xfrm>
            <a:off x="543535" y="1649414"/>
            <a:ext cx="3473899" cy="1000125"/>
          </a:xfrm>
        </p:spPr>
        <p:txBody>
          <a:bodyPr/>
          <a:lstStyle>
            <a:lvl1pPr marL="0" indent="0">
              <a:buNone/>
              <a:defRPr>
                <a:latin typeface="Aptos" panose="020B0004020202020204" pitchFamily="34" charset="0"/>
              </a:defRPr>
            </a:lvl1pPr>
          </a:lstStyle>
          <a:p>
            <a:pPr lvl="0"/>
            <a:r>
              <a:rPr lang="en-US"/>
              <a:t>Click to edit Master text styles</a:t>
            </a:r>
          </a:p>
        </p:txBody>
      </p:sp>
      <p:sp>
        <p:nvSpPr>
          <p:cNvPr id="14" name="Content Placeholder 12"/>
          <p:cNvSpPr>
            <a:spLocks noGrp="1"/>
          </p:cNvSpPr>
          <p:nvPr>
            <p:ph sz="quarter" idx="15"/>
          </p:nvPr>
        </p:nvSpPr>
        <p:spPr>
          <a:xfrm>
            <a:off x="4284531" y="1649414"/>
            <a:ext cx="3473899" cy="1000125"/>
          </a:xfrm>
        </p:spPr>
        <p:txBody>
          <a:bodyPr/>
          <a:lstStyle>
            <a:lvl1pPr marL="0" indent="0">
              <a:buNone/>
              <a:defRPr>
                <a:latin typeface="Aptos" panose="020B0004020202020204" pitchFamily="34" charset="0"/>
              </a:defRPr>
            </a:lvl1pPr>
          </a:lstStyle>
          <a:p>
            <a:pPr lvl="0"/>
            <a:r>
              <a:rPr lang="en-US"/>
              <a:t>Click to edit Master text styles</a:t>
            </a:r>
          </a:p>
        </p:txBody>
      </p:sp>
      <p:sp>
        <p:nvSpPr>
          <p:cNvPr id="15" name="Content Placeholder 12"/>
          <p:cNvSpPr>
            <a:spLocks noGrp="1"/>
          </p:cNvSpPr>
          <p:nvPr>
            <p:ph sz="quarter" idx="16"/>
          </p:nvPr>
        </p:nvSpPr>
        <p:spPr>
          <a:xfrm>
            <a:off x="7983615" y="1649414"/>
            <a:ext cx="3473899" cy="1000125"/>
          </a:xfrm>
        </p:spPr>
        <p:txBody>
          <a:bodyPr/>
          <a:lstStyle>
            <a:lvl1pPr marL="0" indent="0">
              <a:buNone/>
              <a:defRPr>
                <a:latin typeface="Aptos" panose="020B0004020202020204" pitchFamily="34" charset="0"/>
              </a:defRPr>
            </a:lvl1pPr>
          </a:lstStyle>
          <a:p>
            <a:pPr lvl="0"/>
            <a:r>
              <a:rPr lang="en-US"/>
              <a:t>Click to edit Master text styles</a:t>
            </a:r>
          </a:p>
        </p:txBody>
      </p:sp>
      <p:cxnSp>
        <p:nvCxnSpPr>
          <p:cNvPr id="16" name="Straight Connector 15">
            <a:extLst>
              <a:ext uri="{FF2B5EF4-FFF2-40B4-BE49-F238E27FC236}">
                <a16:creationId xmlns:a16="http://schemas.microsoft.com/office/drawing/2014/main" id="{21F3C082-CEF7-4D97-A4D7-D252ED33DE29}"/>
              </a:ext>
            </a:extLst>
          </p:cNvPr>
          <p:cNvCxnSpPr/>
          <p:nvPr/>
        </p:nvCxnSpPr>
        <p:spPr>
          <a:xfrm>
            <a:off x="402568" y="793630"/>
            <a:ext cx="11237827" cy="0"/>
          </a:xfrm>
          <a:prstGeom prst="line">
            <a:avLst/>
          </a:prstGeom>
          <a:ln w="28575">
            <a:solidFill>
              <a:srgbClr val="1A81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E151C7-95E2-4412-926B-646ABCAFD9F5}"/>
              </a:ext>
            </a:extLst>
          </p:cNvPr>
          <p:cNvCxnSpPr/>
          <p:nvPr/>
        </p:nvCxnSpPr>
        <p:spPr>
          <a:xfrm>
            <a:off x="402567" y="793630"/>
            <a:ext cx="11237827"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531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567" y="365126"/>
            <a:ext cx="10515600" cy="428504"/>
          </a:xfrm>
        </p:spPr>
        <p:txBody>
          <a:bodyPr>
            <a:noAutofit/>
          </a:bodyPr>
          <a:lstStyle>
            <a:lvl1pPr>
              <a:defRPr sz="3200" b="1">
                <a:solidFill>
                  <a:schemeClr val="tx1"/>
                </a:solidFill>
                <a:latin typeface="Aptos" panose="020B0004020202020204" pitchFamily="34" charset="0"/>
                <a:cs typeface="Calibri" panose="020F0502020204030204" pitchFamily="34" charset="0"/>
              </a:defRPr>
            </a:lvl1pPr>
          </a:lstStyle>
          <a:p>
            <a:r>
              <a:rPr lang="en-US"/>
              <a:t>CLICK TO EDIT MASTER TITLE STYLE</a:t>
            </a:r>
          </a:p>
        </p:txBody>
      </p:sp>
      <p:sp>
        <p:nvSpPr>
          <p:cNvPr id="4" name="Content Placeholder 3"/>
          <p:cNvSpPr>
            <a:spLocks noGrp="1"/>
          </p:cNvSpPr>
          <p:nvPr>
            <p:ph sz="half" idx="2"/>
          </p:nvPr>
        </p:nvSpPr>
        <p:spPr>
          <a:xfrm>
            <a:off x="6458793" y="1422769"/>
            <a:ext cx="5181600" cy="4351338"/>
          </a:xfrm>
        </p:spPr>
        <p:txBody>
          <a:bodyPr/>
          <a:lstStyle>
            <a:lvl1pPr marL="0" indent="0" algn="l" defTabSz="457200" rtl="0" eaLnBrk="1" latinLnBrk="0" hangingPunct="1">
              <a:lnSpc>
                <a:spcPct val="90000"/>
              </a:lnSpc>
              <a:spcBef>
                <a:spcPts val="1000"/>
              </a:spcBef>
              <a:buFont typeface="Arial" panose="020B0604020202020204" pitchFamily="34" charset="0"/>
              <a:buNone/>
              <a:defRPr>
                <a:solidFill>
                  <a:schemeClr val="tx1"/>
                </a:solidFill>
                <a:latin typeface="Aptos" panose="020B000402020202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chemeClr val="accent3"/>
              </a:buClr>
              <a:buSzPct val="110000"/>
              <a:buFont typeface="Arial" panose="020B0604020202020204" pitchFamily="34" charset="0"/>
              <a:buChar char="•"/>
              <a:defRPr>
                <a:latin typeface="Aptos" panose="020B0004020202020204" pitchFamily="34" charset="0"/>
                <a:ea typeface="Roboto" panose="02000000000000000000" pitchFamily="2" charset="0"/>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a:latin typeface="Aptos" panose="020B0004020202020204" pitchFamily="34" charset="0"/>
                <a:ea typeface="Roboto" panose="02000000000000000000" pitchFamily="2" charset="0"/>
              </a:defRPr>
            </a:lvl3pPr>
            <a:lvl4pPr marL="1600200" indent="-228600" algn="l" defTabSz="914400" rtl="0" eaLnBrk="1" latinLnBrk="0" hangingPunct="1">
              <a:lnSpc>
                <a:spcPct val="90000"/>
              </a:lnSpc>
              <a:spcBef>
                <a:spcPts val="500"/>
              </a:spcBef>
              <a:buClr>
                <a:schemeClr val="accent3"/>
              </a:buClr>
              <a:buSzPct val="90000"/>
              <a:buFont typeface="Arial" panose="020B0604020202020204" pitchFamily="34" charset="0"/>
              <a:buChar char="•"/>
              <a:defRPr>
                <a:latin typeface="Aptos" panose="020B0004020202020204" pitchFamily="34" charset="0"/>
                <a:ea typeface="Roboto" panose="02000000000000000000" pitchFamily="2" charset="0"/>
              </a:defRPr>
            </a:lvl4pPr>
            <a:lvl5pPr marL="2057400" indent="-228600" algn="l" defTabSz="914400" rtl="0" eaLnBrk="1" latinLnBrk="0" hangingPunct="1">
              <a:lnSpc>
                <a:spcPct val="90000"/>
              </a:lnSpc>
              <a:spcBef>
                <a:spcPts val="500"/>
              </a:spcBef>
              <a:buClr>
                <a:schemeClr val="accent3"/>
              </a:buClr>
              <a:buSzPct val="50000"/>
              <a:buFont typeface="Courier New" panose="02070309020205020404" pitchFamily="49" charset="0"/>
              <a:buChar char="o"/>
              <a:defRPr>
                <a:latin typeface="Aptos" panose="020B0004020202020204" pitchFamily="34" charset="0"/>
                <a:ea typeface="Roboto" panose="02000000000000000000" pitchFamily="2" charset="0"/>
              </a:defRPr>
            </a:lvl5pPr>
          </a:lstStyle>
          <a:p>
            <a:pPr marL="0" lvl="0" indent="0" algn="l" defTabSz="4572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457200" rtl="0" eaLnBrk="1" latinLnBrk="0" hangingPunct="1">
              <a:lnSpc>
                <a:spcPct val="90000"/>
              </a:lnSpc>
              <a:spcBef>
                <a:spcPts val="1000"/>
              </a:spcBef>
              <a:buFont typeface="Arial" panose="020B0604020202020204" pitchFamily="34" charset="0"/>
              <a:buNone/>
            </a:pPr>
            <a:r>
              <a:rPr lang="en-US"/>
              <a:t>Second level</a:t>
            </a:r>
          </a:p>
          <a:p>
            <a:pPr marL="0" lvl="2" indent="0" algn="l" defTabSz="457200" rtl="0" eaLnBrk="1" latinLnBrk="0" hangingPunct="1">
              <a:lnSpc>
                <a:spcPct val="90000"/>
              </a:lnSpc>
              <a:spcBef>
                <a:spcPts val="1000"/>
              </a:spcBef>
              <a:buFont typeface="Arial" panose="020B0604020202020204" pitchFamily="34" charset="0"/>
              <a:buNone/>
            </a:pPr>
            <a:r>
              <a:rPr lang="en-US"/>
              <a:t>Third level</a:t>
            </a:r>
          </a:p>
          <a:p>
            <a:pPr marL="0" lvl="3" indent="0" algn="l" defTabSz="457200" rtl="0" eaLnBrk="1" latinLnBrk="0" hangingPunct="1">
              <a:lnSpc>
                <a:spcPct val="90000"/>
              </a:lnSpc>
              <a:spcBef>
                <a:spcPts val="1000"/>
              </a:spcBef>
              <a:buFont typeface="Arial" panose="020B0604020202020204" pitchFamily="34" charset="0"/>
              <a:buNone/>
            </a:pPr>
            <a:r>
              <a:rPr lang="en-US"/>
              <a:t>Fourth level</a:t>
            </a:r>
          </a:p>
          <a:p>
            <a:pPr marL="0" lvl="4" indent="0" algn="l" defTabSz="457200" rtl="0" eaLnBrk="1" latinLnBrk="0" hangingPunct="1">
              <a:lnSpc>
                <a:spcPct val="90000"/>
              </a:lnSpc>
              <a:spcBef>
                <a:spcPts val="1000"/>
              </a:spcBef>
              <a:buFont typeface="Arial" panose="020B0604020202020204" pitchFamily="34" charset="0"/>
              <a:buNone/>
            </a:pPr>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51B06-0551-4ED6-A82C-D57A9701BA2F}" type="slidenum">
              <a:rPr lang="en-US" smtClean="0"/>
              <a:t>‹#›</a:t>
            </a:fld>
            <a:endParaRPr lang="en-US"/>
          </a:p>
        </p:txBody>
      </p:sp>
      <p:cxnSp>
        <p:nvCxnSpPr>
          <p:cNvPr id="8" name="Straight Connector 7"/>
          <p:cNvCxnSpPr/>
          <p:nvPr/>
        </p:nvCxnSpPr>
        <p:spPr>
          <a:xfrm>
            <a:off x="402567" y="793630"/>
            <a:ext cx="11237827" cy="0"/>
          </a:xfrm>
          <a:prstGeom prst="line">
            <a:avLst/>
          </a:prstGeom>
          <a:ln w="28575">
            <a:solidFill>
              <a:srgbClr val="1A818C"/>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Content Placeholder 3"/>
          <p:cNvSpPr>
            <a:spLocks noGrp="1"/>
          </p:cNvSpPr>
          <p:nvPr>
            <p:ph sz="half" idx="13"/>
          </p:nvPr>
        </p:nvSpPr>
        <p:spPr>
          <a:xfrm>
            <a:off x="706655" y="1422769"/>
            <a:ext cx="5181600" cy="4351338"/>
          </a:xfrm>
        </p:spPr>
        <p:txBody>
          <a:bodyPr/>
          <a:lstStyle>
            <a:lvl1pPr marL="0" indent="0" algn="l" defTabSz="457200" rtl="0" eaLnBrk="1" latinLnBrk="0" hangingPunct="1">
              <a:lnSpc>
                <a:spcPct val="90000"/>
              </a:lnSpc>
              <a:spcBef>
                <a:spcPts val="1000"/>
              </a:spcBef>
              <a:buFont typeface="Arial" panose="020B0604020202020204" pitchFamily="34" charset="0"/>
              <a:buNone/>
              <a:defRPr>
                <a:solidFill>
                  <a:schemeClr val="tx1"/>
                </a:solidFill>
                <a:latin typeface="Aptos" panose="020B000402020202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chemeClr val="accent3"/>
              </a:buClr>
              <a:buSzPct val="110000"/>
              <a:buFont typeface="Arial" panose="020B0604020202020204" pitchFamily="34" charset="0"/>
              <a:buChar char="•"/>
              <a:defRPr>
                <a:latin typeface="Aptos" panose="020B0004020202020204" pitchFamily="34" charset="0"/>
                <a:ea typeface="Roboto" panose="02000000000000000000" pitchFamily="2" charset="0"/>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a:latin typeface="Aptos" panose="020B0004020202020204" pitchFamily="34" charset="0"/>
                <a:ea typeface="Roboto" panose="02000000000000000000" pitchFamily="2" charset="0"/>
              </a:defRPr>
            </a:lvl3pPr>
            <a:lvl4pPr marL="1600200" indent="-228600" algn="l" defTabSz="914400" rtl="0" eaLnBrk="1" latinLnBrk="0" hangingPunct="1">
              <a:lnSpc>
                <a:spcPct val="90000"/>
              </a:lnSpc>
              <a:spcBef>
                <a:spcPts val="500"/>
              </a:spcBef>
              <a:buClr>
                <a:schemeClr val="accent3"/>
              </a:buClr>
              <a:buSzPct val="90000"/>
              <a:buFont typeface="Arial" panose="020B0604020202020204" pitchFamily="34" charset="0"/>
              <a:buChar char="•"/>
              <a:defRPr>
                <a:latin typeface="Aptos" panose="020B0004020202020204" pitchFamily="34" charset="0"/>
                <a:ea typeface="Roboto" panose="02000000000000000000" pitchFamily="2" charset="0"/>
              </a:defRPr>
            </a:lvl4pPr>
            <a:lvl5pPr marL="2057400" indent="-228600" algn="l" defTabSz="914400" rtl="0" eaLnBrk="1" latinLnBrk="0" hangingPunct="1">
              <a:lnSpc>
                <a:spcPct val="90000"/>
              </a:lnSpc>
              <a:spcBef>
                <a:spcPts val="500"/>
              </a:spcBef>
              <a:buClr>
                <a:schemeClr val="accent3"/>
              </a:buClr>
              <a:buSzPct val="50000"/>
              <a:buFont typeface="Courier New" panose="02070309020205020404" pitchFamily="49" charset="0"/>
              <a:buChar char="o"/>
              <a:defRPr>
                <a:latin typeface="Aptos" panose="020B0004020202020204" pitchFamily="34" charset="0"/>
                <a:ea typeface="Roboto" panose="02000000000000000000" pitchFamily="2" charset="0"/>
              </a:defRPr>
            </a:lvl5pPr>
          </a:lstStyle>
          <a:p>
            <a:pPr marL="0" lvl="0" indent="0" algn="l" defTabSz="4572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457200" rtl="0" eaLnBrk="1" latinLnBrk="0" hangingPunct="1">
              <a:lnSpc>
                <a:spcPct val="90000"/>
              </a:lnSpc>
              <a:spcBef>
                <a:spcPts val="1000"/>
              </a:spcBef>
              <a:buFont typeface="Arial" panose="020B0604020202020204" pitchFamily="34" charset="0"/>
              <a:buNone/>
            </a:pPr>
            <a:r>
              <a:rPr lang="en-US"/>
              <a:t>Second level</a:t>
            </a:r>
          </a:p>
          <a:p>
            <a:pPr marL="0" lvl="2" indent="0" algn="l" defTabSz="457200" rtl="0" eaLnBrk="1" latinLnBrk="0" hangingPunct="1">
              <a:lnSpc>
                <a:spcPct val="90000"/>
              </a:lnSpc>
              <a:spcBef>
                <a:spcPts val="1000"/>
              </a:spcBef>
              <a:buFont typeface="Arial" panose="020B0604020202020204" pitchFamily="34" charset="0"/>
              <a:buNone/>
            </a:pPr>
            <a:r>
              <a:rPr lang="en-US"/>
              <a:t>Third level</a:t>
            </a:r>
          </a:p>
          <a:p>
            <a:pPr marL="0" lvl="3" indent="0" algn="l" defTabSz="457200" rtl="0" eaLnBrk="1" latinLnBrk="0" hangingPunct="1">
              <a:lnSpc>
                <a:spcPct val="90000"/>
              </a:lnSpc>
              <a:spcBef>
                <a:spcPts val="1000"/>
              </a:spcBef>
              <a:buFont typeface="Arial" panose="020B0604020202020204" pitchFamily="34" charset="0"/>
              <a:buNone/>
            </a:pPr>
            <a:r>
              <a:rPr lang="en-US"/>
              <a:t>Fourth level</a:t>
            </a:r>
          </a:p>
          <a:p>
            <a:pPr marL="0" lvl="4" indent="0" algn="l" defTabSz="457200" rtl="0" eaLnBrk="1" latinLnBrk="0" hangingPunct="1">
              <a:lnSpc>
                <a:spcPct val="90000"/>
              </a:lnSpc>
              <a:spcBef>
                <a:spcPts val="1000"/>
              </a:spcBef>
              <a:buFont typeface="Arial" panose="020B0604020202020204" pitchFamily="34" charset="0"/>
              <a:buNone/>
            </a:pPr>
            <a:r>
              <a:rPr lang="en-US"/>
              <a:t>Fifth level</a:t>
            </a:r>
          </a:p>
        </p:txBody>
      </p:sp>
    </p:spTree>
    <p:extLst>
      <p:ext uri="{BB962C8B-B14F-4D97-AF65-F5344CB8AC3E}">
        <p14:creationId xmlns:p14="http://schemas.microsoft.com/office/powerpoint/2010/main" val="3132956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28237"/>
            <a:ext cx="5157787" cy="823912"/>
          </a:xfrm>
        </p:spPr>
        <p:txBody>
          <a:bodyPr anchor="b">
            <a:normAutofit/>
          </a:bodyPr>
          <a:lstStyle>
            <a:lvl1pPr marL="0" indent="0">
              <a:buNone/>
              <a:defRPr sz="2800" b="1">
                <a:solidFill>
                  <a:schemeClr val="tx1"/>
                </a:solidFill>
                <a:latin typeface="Aptos" panose="020B0004020202020204" pitchFamily="34" charset="0"/>
                <a:ea typeface="Roboto" panose="02000000000000000000" pitchFamily="2"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052149"/>
            <a:ext cx="5157787" cy="3684588"/>
          </a:xfrm>
        </p:spPr>
        <p:txBody>
          <a:bodyPr/>
          <a:lstStyle>
            <a:lvl1pPr marL="0" indent="0" algn="l" defTabSz="457200" rtl="0" eaLnBrk="1" latinLnBrk="0" hangingPunct="1">
              <a:lnSpc>
                <a:spcPct val="90000"/>
              </a:lnSpc>
              <a:spcBef>
                <a:spcPts val="1000"/>
              </a:spcBef>
              <a:buFont typeface="Arial" panose="020B0604020202020204" pitchFamily="34" charset="0"/>
              <a:buNone/>
              <a:defRPr>
                <a:solidFill>
                  <a:schemeClr val="tx1">
                    <a:lumMod val="65000"/>
                    <a:lumOff val="35000"/>
                  </a:schemeClr>
                </a:solidFill>
                <a:latin typeface="Aptos" panose="020B000402020202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rgbClr val="1A818C"/>
              </a:buClr>
              <a:buSzPct val="110000"/>
              <a:buFont typeface="Arial" panose="020B0604020202020204" pitchFamily="34" charset="0"/>
              <a:buChar char="•"/>
              <a:defRPr>
                <a:solidFill>
                  <a:schemeClr val="tx1">
                    <a:lumMod val="65000"/>
                    <a:lumOff val="35000"/>
                  </a:schemeClr>
                </a:solidFill>
                <a:latin typeface="Aptos" panose="020B0004020202020204" pitchFamily="34" charset="0"/>
                <a:ea typeface="Roboto" panose="02000000000000000000" pitchFamily="2" charset="0"/>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a:solidFill>
                  <a:schemeClr val="tx1">
                    <a:lumMod val="65000"/>
                    <a:lumOff val="35000"/>
                  </a:schemeClr>
                </a:solidFill>
                <a:latin typeface="Aptos" panose="020B0004020202020204" pitchFamily="34" charset="0"/>
                <a:ea typeface="Roboto" panose="02000000000000000000" pitchFamily="2" charset="0"/>
              </a:defRPr>
            </a:lvl3pPr>
            <a:lvl4pPr marL="1600200" indent="-228600" algn="l" defTabSz="914400" rtl="0" eaLnBrk="1" latinLnBrk="0" hangingPunct="1">
              <a:lnSpc>
                <a:spcPct val="90000"/>
              </a:lnSpc>
              <a:spcBef>
                <a:spcPts val="500"/>
              </a:spcBef>
              <a:buClr>
                <a:schemeClr val="accent3"/>
              </a:buClr>
              <a:buSzPct val="90000"/>
              <a:buFont typeface="Arial" panose="020B0604020202020204" pitchFamily="34" charset="0"/>
              <a:buChar char="•"/>
              <a:defRPr>
                <a:solidFill>
                  <a:schemeClr val="tx1">
                    <a:lumMod val="65000"/>
                    <a:lumOff val="35000"/>
                  </a:schemeClr>
                </a:solidFill>
                <a:latin typeface="Aptos" panose="020B0004020202020204" pitchFamily="34" charset="0"/>
                <a:ea typeface="Roboto" panose="02000000000000000000" pitchFamily="2" charset="0"/>
              </a:defRPr>
            </a:lvl4pPr>
            <a:lvl5pPr marL="2057400" indent="-228600" algn="l" defTabSz="914400" rtl="0" eaLnBrk="1" latinLnBrk="0" hangingPunct="1">
              <a:lnSpc>
                <a:spcPct val="90000"/>
              </a:lnSpc>
              <a:spcBef>
                <a:spcPts val="500"/>
              </a:spcBef>
              <a:buClr>
                <a:schemeClr val="accent3"/>
              </a:buClr>
              <a:buSzPct val="50000"/>
              <a:buFont typeface="Courier New" panose="02070309020205020404" pitchFamily="49" charset="0"/>
              <a:buChar char="o"/>
              <a:defRPr>
                <a:solidFill>
                  <a:schemeClr val="tx1">
                    <a:lumMod val="65000"/>
                    <a:lumOff val="35000"/>
                  </a:schemeClr>
                </a:solidFill>
                <a:latin typeface="Aptos" panose="020B0004020202020204" pitchFamily="34" charset="0"/>
                <a:ea typeface="Roboto" panose="02000000000000000000" pitchFamily="2" charset="0"/>
              </a:defRPr>
            </a:lvl5pPr>
          </a:lstStyle>
          <a:p>
            <a:pPr marL="0" lvl="0" indent="0" algn="l" defTabSz="4572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457200" rtl="0" eaLnBrk="1" latinLnBrk="0" hangingPunct="1">
              <a:lnSpc>
                <a:spcPct val="90000"/>
              </a:lnSpc>
              <a:spcBef>
                <a:spcPts val="1000"/>
              </a:spcBef>
              <a:buFont typeface="Arial" panose="020B0604020202020204" pitchFamily="34" charset="0"/>
              <a:buNone/>
            </a:pPr>
            <a:r>
              <a:rPr lang="en-US"/>
              <a:t>Second level</a:t>
            </a:r>
          </a:p>
          <a:p>
            <a:pPr marL="0" lvl="2" indent="0" algn="l" defTabSz="457200" rtl="0" eaLnBrk="1" latinLnBrk="0" hangingPunct="1">
              <a:lnSpc>
                <a:spcPct val="90000"/>
              </a:lnSpc>
              <a:spcBef>
                <a:spcPts val="1000"/>
              </a:spcBef>
              <a:buFont typeface="Arial" panose="020B0604020202020204" pitchFamily="34" charset="0"/>
              <a:buNone/>
            </a:pPr>
            <a:r>
              <a:rPr lang="en-US"/>
              <a:t>Third level</a:t>
            </a:r>
          </a:p>
          <a:p>
            <a:pPr marL="0" lvl="3" indent="0" algn="l" defTabSz="457200" rtl="0" eaLnBrk="1" latinLnBrk="0" hangingPunct="1">
              <a:lnSpc>
                <a:spcPct val="90000"/>
              </a:lnSpc>
              <a:spcBef>
                <a:spcPts val="1000"/>
              </a:spcBef>
              <a:buFont typeface="Arial" panose="020B0604020202020204" pitchFamily="34" charset="0"/>
              <a:buNone/>
            </a:pPr>
            <a:r>
              <a:rPr lang="en-US"/>
              <a:t>Fourth level</a:t>
            </a:r>
          </a:p>
          <a:p>
            <a:pPr marL="0" lvl="4" indent="0" algn="l" defTabSz="457200" rtl="0" eaLnBrk="1" latinLnBrk="0" hangingPunct="1">
              <a:lnSpc>
                <a:spcPct val="90000"/>
              </a:lnSpc>
              <a:spcBef>
                <a:spcPts val="1000"/>
              </a:spcBef>
              <a:buFont typeface="Arial" panose="020B0604020202020204" pitchFamily="34" charset="0"/>
              <a:buNone/>
            </a:pPr>
            <a:r>
              <a:rPr lang="en-US"/>
              <a:t>Fifth level</a:t>
            </a:r>
          </a:p>
        </p:txBody>
      </p:sp>
      <p:sp>
        <p:nvSpPr>
          <p:cNvPr id="5" name="Text Placeholder 4"/>
          <p:cNvSpPr>
            <a:spLocks noGrp="1"/>
          </p:cNvSpPr>
          <p:nvPr>
            <p:ph type="body" sz="quarter" idx="3"/>
          </p:nvPr>
        </p:nvSpPr>
        <p:spPr>
          <a:xfrm>
            <a:off x="6172201" y="1228237"/>
            <a:ext cx="5183188" cy="823912"/>
          </a:xfrm>
        </p:spPr>
        <p:txBody>
          <a:bodyPr anchor="b">
            <a:normAutofit/>
          </a:bodyPr>
          <a:lstStyle>
            <a:lvl1pPr marL="0" indent="0">
              <a:buNone/>
              <a:defRPr sz="2800" b="1">
                <a:solidFill>
                  <a:schemeClr val="tx1"/>
                </a:solidFill>
                <a:latin typeface="Aptos" panose="020B0004020202020204" pitchFamily="34" charset="0"/>
                <a:ea typeface="Roboto" panose="02000000000000000000" pitchFamily="2"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052149"/>
            <a:ext cx="5183188" cy="3684588"/>
          </a:xfrm>
        </p:spPr>
        <p:txBody>
          <a:bodyPr/>
          <a:lstStyle>
            <a:lvl1pPr marL="0" indent="0" algn="l" defTabSz="457200" rtl="0" eaLnBrk="1" latinLnBrk="0" hangingPunct="1">
              <a:lnSpc>
                <a:spcPct val="90000"/>
              </a:lnSpc>
              <a:spcBef>
                <a:spcPts val="1000"/>
              </a:spcBef>
              <a:buFont typeface="Arial" panose="020B0604020202020204" pitchFamily="34" charset="0"/>
              <a:buNone/>
              <a:defRPr>
                <a:solidFill>
                  <a:schemeClr val="tx1">
                    <a:lumMod val="65000"/>
                    <a:lumOff val="35000"/>
                  </a:schemeClr>
                </a:solidFill>
                <a:latin typeface="Aptos" panose="020B000402020202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90000"/>
              </a:lnSpc>
              <a:spcBef>
                <a:spcPts val="500"/>
              </a:spcBef>
              <a:buClr>
                <a:schemeClr val="accent3"/>
              </a:buClr>
              <a:buSzPct val="110000"/>
              <a:buFont typeface="Arial" panose="020B0604020202020204" pitchFamily="34" charset="0"/>
              <a:buChar char="•"/>
              <a:defRPr>
                <a:solidFill>
                  <a:schemeClr val="tx1">
                    <a:lumMod val="65000"/>
                    <a:lumOff val="35000"/>
                  </a:schemeClr>
                </a:solidFill>
                <a:latin typeface="Aptos" panose="020B0004020202020204" pitchFamily="34" charset="0"/>
                <a:ea typeface="Roboto" panose="02000000000000000000" pitchFamily="2" charset="0"/>
              </a:defRPr>
            </a:lvl2pPr>
            <a:lvl3pPr marL="1143000" indent="-228600" algn="l" defTabSz="914400" rtl="0" eaLnBrk="1" latinLnBrk="0" hangingPunct="1">
              <a:lnSpc>
                <a:spcPct val="90000"/>
              </a:lnSpc>
              <a:spcBef>
                <a:spcPts val="500"/>
              </a:spcBef>
              <a:buClr>
                <a:schemeClr val="accent3"/>
              </a:buClr>
              <a:buSzPct val="80000"/>
              <a:buFont typeface="Courier New" panose="02070309020205020404" pitchFamily="49" charset="0"/>
              <a:buChar char="o"/>
              <a:defRPr>
                <a:solidFill>
                  <a:schemeClr val="tx1">
                    <a:lumMod val="65000"/>
                    <a:lumOff val="35000"/>
                  </a:schemeClr>
                </a:solidFill>
                <a:latin typeface="Aptos" panose="020B0004020202020204" pitchFamily="34" charset="0"/>
                <a:ea typeface="Roboto" panose="02000000000000000000" pitchFamily="2" charset="0"/>
              </a:defRPr>
            </a:lvl3pPr>
            <a:lvl4pPr marL="1600200" indent="-228600" algn="l" defTabSz="914400" rtl="0" eaLnBrk="1" latinLnBrk="0" hangingPunct="1">
              <a:lnSpc>
                <a:spcPct val="90000"/>
              </a:lnSpc>
              <a:spcBef>
                <a:spcPts val="500"/>
              </a:spcBef>
              <a:buClr>
                <a:schemeClr val="accent3"/>
              </a:buClr>
              <a:buSzPct val="90000"/>
              <a:buFont typeface="Arial" panose="020B0604020202020204" pitchFamily="34" charset="0"/>
              <a:buChar char="•"/>
              <a:defRPr>
                <a:solidFill>
                  <a:schemeClr val="tx1">
                    <a:lumMod val="65000"/>
                    <a:lumOff val="35000"/>
                  </a:schemeClr>
                </a:solidFill>
                <a:latin typeface="Aptos" panose="020B0004020202020204" pitchFamily="34" charset="0"/>
                <a:ea typeface="Roboto" panose="02000000000000000000" pitchFamily="2" charset="0"/>
              </a:defRPr>
            </a:lvl4pPr>
            <a:lvl5pPr marL="2057400" indent="-228600" algn="l" defTabSz="914400" rtl="0" eaLnBrk="1" latinLnBrk="0" hangingPunct="1">
              <a:lnSpc>
                <a:spcPct val="90000"/>
              </a:lnSpc>
              <a:spcBef>
                <a:spcPts val="500"/>
              </a:spcBef>
              <a:buClr>
                <a:schemeClr val="accent3"/>
              </a:buClr>
              <a:buSzPct val="50000"/>
              <a:buFont typeface="Courier New" panose="02070309020205020404" pitchFamily="49" charset="0"/>
              <a:buChar char="o"/>
              <a:defRPr>
                <a:solidFill>
                  <a:schemeClr val="tx1">
                    <a:lumMod val="65000"/>
                    <a:lumOff val="35000"/>
                  </a:schemeClr>
                </a:solidFill>
                <a:latin typeface="Aptos" panose="020B0004020202020204" pitchFamily="34" charset="0"/>
                <a:ea typeface="Roboto" panose="02000000000000000000" pitchFamily="2" charset="0"/>
              </a:defRPr>
            </a:lvl5pPr>
          </a:lstStyle>
          <a:p>
            <a:pPr marL="0" lvl="0" indent="0" algn="l" defTabSz="4572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457200" rtl="0" eaLnBrk="1" latinLnBrk="0" hangingPunct="1">
              <a:lnSpc>
                <a:spcPct val="90000"/>
              </a:lnSpc>
              <a:spcBef>
                <a:spcPts val="1000"/>
              </a:spcBef>
              <a:buFont typeface="Arial" panose="020B0604020202020204" pitchFamily="34" charset="0"/>
              <a:buNone/>
            </a:pPr>
            <a:r>
              <a:rPr lang="en-US"/>
              <a:t>Second level</a:t>
            </a:r>
          </a:p>
          <a:p>
            <a:pPr marL="0" lvl="2" indent="0" algn="l" defTabSz="457200" rtl="0" eaLnBrk="1" latinLnBrk="0" hangingPunct="1">
              <a:lnSpc>
                <a:spcPct val="90000"/>
              </a:lnSpc>
              <a:spcBef>
                <a:spcPts val="1000"/>
              </a:spcBef>
              <a:buFont typeface="Arial" panose="020B0604020202020204" pitchFamily="34" charset="0"/>
              <a:buNone/>
            </a:pPr>
            <a:r>
              <a:rPr lang="en-US"/>
              <a:t>Third level</a:t>
            </a:r>
          </a:p>
          <a:p>
            <a:pPr marL="0" lvl="3" indent="0" algn="l" defTabSz="457200" rtl="0" eaLnBrk="1" latinLnBrk="0" hangingPunct="1">
              <a:lnSpc>
                <a:spcPct val="90000"/>
              </a:lnSpc>
              <a:spcBef>
                <a:spcPts val="1000"/>
              </a:spcBef>
              <a:buFont typeface="Arial" panose="020B0604020202020204" pitchFamily="34" charset="0"/>
              <a:buNone/>
            </a:pPr>
            <a:r>
              <a:rPr lang="en-US"/>
              <a:t>Fourth level</a:t>
            </a:r>
          </a:p>
          <a:p>
            <a:pPr marL="0" lvl="4" indent="0" algn="l" defTabSz="457200" rtl="0" eaLnBrk="1" latinLnBrk="0" hangingPunct="1">
              <a:lnSpc>
                <a:spcPct val="90000"/>
              </a:lnSpc>
              <a:spcBef>
                <a:spcPts val="1000"/>
              </a:spcBef>
              <a:buFont typeface="Arial" panose="020B0604020202020204" pitchFamily="34" charset="0"/>
              <a:buNone/>
            </a:pPr>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51B06-0551-4ED6-A82C-D57A9701BA2F}" type="slidenum">
              <a:rPr lang="en-US" smtClean="0"/>
              <a:t>‹#›</a:t>
            </a:fld>
            <a:endParaRPr lang="en-US"/>
          </a:p>
        </p:txBody>
      </p:sp>
      <p:sp>
        <p:nvSpPr>
          <p:cNvPr id="10" name="Title 1"/>
          <p:cNvSpPr txBox="1">
            <a:spLocks/>
          </p:cNvSpPr>
          <p:nvPr/>
        </p:nvSpPr>
        <p:spPr>
          <a:xfrm>
            <a:off x="402567" y="365126"/>
            <a:ext cx="10515600" cy="4285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a:lstStyle>
          <a:p>
            <a:r>
              <a:rPr lang="en-US" sz="3200">
                <a:solidFill>
                  <a:schemeClr val="tx1"/>
                </a:solidFill>
                <a:latin typeface="Aptos" panose="020B0004020202020204" pitchFamily="34" charset="0"/>
              </a:rPr>
              <a:t>CLICK TO EDIT MASTER TITLE STYLE</a:t>
            </a:r>
          </a:p>
        </p:txBody>
      </p:sp>
      <p:cxnSp>
        <p:nvCxnSpPr>
          <p:cNvPr id="11" name="Straight Connector 10"/>
          <p:cNvCxnSpPr/>
          <p:nvPr/>
        </p:nvCxnSpPr>
        <p:spPr>
          <a:xfrm>
            <a:off x="402567" y="793630"/>
            <a:ext cx="11237827" cy="0"/>
          </a:xfrm>
          <a:prstGeom prst="line">
            <a:avLst/>
          </a:prstGeom>
          <a:ln w="28575">
            <a:solidFill>
              <a:srgbClr val="1A81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279E63-88A4-431D-A58B-959434C70ABF}"/>
              </a:ext>
            </a:extLst>
          </p:cNvPr>
          <p:cNvCxnSpPr/>
          <p:nvPr/>
        </p:nvCxnSpPr>
        <p:spPr>
          <a:xfrm>
            <a:off x="402567" y="793630"/>
            <a:ext cx="11237827"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908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losing Slide">
    <p:spTree>
      <p:nvGrpSpPr>
        <p:cNvPr id="1" name=""/>
        <p:cNvGrpSpPr/>
        <p:nvPr/>
      </p:nvGrpSpPr>
      <p:grpSpPr>
        <a:xfrm>
          <a:off x="0" y="0"/>
          <a:ext cx="0" cy="0"/>
          <a:chOff x="0" y="0"/>
          <a:chExt cx="0" cy="0"/>
        </a:xfrm>
      </p:grpSpPr>
      <p:sp>
        <p:nvSpPr>
          <p:cNvPr id="13" name="Rectangle 12"/>
          <p:cNvSpPr/>
          <p:nvPr/>
        </p:nvSpPr>
        <p:spPr>
          <a:xfrm>
            <a:off x="615359" y="912337"/>
            <a:ext cx="118288" cy="357830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ptos" panose="020B0004020202020204" pitchFamily="34" charset="0"/>
            </a:endParaRPr>
          </a:p>
        </p:txBody>
      </p:sp>
      <p:sp>
        <p:nvSpPr>
          <p:cNvPr id="27" name="Text Placeholder 26"/>
          <p:cNvSpPr>
            <a:spLocks noGrp="1"/>
          </p:cNvSpPr>
          <p:nvPr>
            <p:ph type="body" sz="quarter" idx="16" hasCustomPrompt="1"/>
          </p:nvPr>
        </p:nvSpPr>
        <p:spPr>
          <a:xfrm>
            <a:off x="1413224" y="912337"/>
            <a:ext cx="7308851" cy="726995"/>
          </a:xfrm>
        </p:spPr>
        <p:txBody>
          <a:bodyPr>
            <a:normAutofit/>
          </a:bodyPr>
          <a:lstStyle>
            <a:lvl1pPr marL="0" indent="0">
              <a:buNone/>
              <a:defRPr lang="en-US" sz="3300" kern="1200" baseline="0" dirty="0" smtClean="0">
                <a:solidFill>
                  <a:schemeClr val="tx2"/>
                </a:solidFill>
                <a:latin typeface="Aptos" panose="020B0004020202020204" pitchFamily="34" charset="0"/>
                <a:ea typeface="Segoe UI Black" panose="020B0A02040204020203" pitchFamily="34" charset="0"/>
                <a:cs typeface="Segoe UI Black" panose="020B0A02040204020203" pitchFamily="34" charset="0"/>
              </a:defRPr>
            </a:lvl1pPr>
          </a:lstStyle>
          <a:p>
            <a:pPr lvl="0"/>
            <a:r>
              <a:rPr lang="en-US"/>
              <a:t>FOR MORE INFORMATION</a:t>
            </a:r>
          </a:p>
        </p:txBody>
      </p:sp>
      <p:sp>
        <p:nvSpPr>
          <p:cNvPr id="3" name="Text Placeholder 2"/>
          <p:cNvSpPr>
            <a:spLocks noGrp="1"/>
          </p:cNvSpPr>
          <p:nvPr>
            <p:ph type="body" sz="quarter" idx="17"/>
          </p:nvPr>
        </p:nvSpPr>
        <p:spPr>
          <a:xfrm>
            <a:off x="1413224" y="1799648"/>
            <a:ext cx="7103533" cy="1717859"/>
          </a:xfrm>
        </p:spPr>
        <p:txBody>
          <a:bodyPr/>
          <a:lstStyle>
            <a:lvl1pPr marL="0" indent="0">
              <a:lnSpc>
                <a:spcPct val="100000"/>
              </a:lnSpc>
              <a:spcBef>
                <a:spcPts val="0"/>
              </a:spcBef>
              <a:buNone/>
              <a:defRPr baseline="0">
                <a:solidFill>
                  <a:schemeClr val="tx1"/>
                </a:solidFill>
                <a:latin typeface="Aptos" panose="020B0004020202020204" pitchFamily="34" charset="0"/>
                <a:ea typeface="Roboto" panose="02000000000000000000" pitchFamily="2" charset="0"/>
              </a:defRPr>
            </a:lvl1pPr>
          </a:lstStyle>
          <a:p>
            <a:pPr lvl="0"/>
            <a:r>
              <a:rPr lang="en-US"/>
              <a:t>Click to edit Master text styles</a:t>
            </a:r>
          </a:p>
        </p:txBody>
      </p:sp>
      <p:sp>
        <p:nvSpPr>
          <p:cNvPr id="8" name="Text Placeholder 2">
            <a:extLst>
              <a:ext uri="{FF2B5EF4-FFF2-40B4-BE49-F238E27FC236}">
                <a16:creationId xmlns:a16="http://schemas.microsoft.com/office/drawing/2014/main" id="{D4B86142-3CC9-43A9-9A36-05D5EFD84DEA}"/>
              </a:ext>
            </a:extLst>
          </p:cNvPr>
          <p:cNvSpPr>
            <a:spLocks noGrp="1"/>
          </p:cNvSpPr>
          <p:nvPr>
            <p:ph type="body" sz="quarter" idx="18" hasCustomPrompt="1"/>
          </p:nvPr>
        </p:nvSpPr>
        <p:spPr>
          <a:xfrm>
            <a:off x="1413224" y="3517507"/>
            <a:ext cx="7103533" cy="973137"/>
          </a:xfrm>
        </p:spPr>
        <p:txBody>
          <a:bodyPr/>
          <a:lstStyle>
            <a:lvl1pPr marL="0" indent="0">
              <a:lnSpc>
                <a:spcPct val="100000"/>
              </a:lnSpc>
              <a:spcBef>
                <a:spcPts val="0"/>
              </a:spcBef>
              <a:buNone/>
              <a:defRPr b="0" baseline="0">
                <a:solidFill>
                  <a:schemeClr val="tx1"/>
                </a:solidFill>
                <a:latin typeface="Aptos" panose="020B0004020202020204" pitchFamily="34" charset="0"/>
                <a:ea typeface="Roboto" panose="02000000000000000000" pitchFamily="2" charset="0"/>
              </a:defRPr>
            </a:lvl1pPr>
          </a:lstStyle>
          <a:p>
            <a:pPr lvl="0"/>
            <a:r>
              <a:rPr lang="en-US"/>
              <a:t>Website: one.wa.gov</a:t>
            </a:r>
          </a:p>
          <a:p>
            <a:pPr lvl="0"/>
            <a:r>
              <a:rPr lang="en-US"/>
              <a:t>E-mail: onewa@ofm.wa.gov </a:t>
            </a:r>
          </a:p>
        </p:txBody>
      </p:sp>
      <p:pic>
        <p:nvPicPr>
          <p:cNvPr id="9" name="Picture 8">
            <a:extLst>
              <a:ext uri="{FF2B5EF4-FFF2-40B4-BE49-F238E27FC236}">
                <a16:creationId xmlns:a16="http://schemas.microsoft.com/office/drawing/2014/main" id="{53C620A3-E646-4250-98D1-BCC37A01752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966208" y="228600"/>
            <a:ext cx="6400800" cy="6400800"/>
          </a:xfrm>
          <a:prstGeom prst="rect">
            <a:avLst/>
          </a:prstGeom>
        </p:spPr>
      </p:pic>
    </p:spTree>
    <p:extLst>
      <p:ext uri="{BB962C8B-B14F-4D97-AF65-F5344CB8AC3E}">
        <p14:creationId xmlns:p14="http://schemas.microsoft.com/office/powerpoint/2010/main" val="267135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693EF2-34DE-4090-8522-46B2E9E49FCA}"/>
              </a:ext>
            </a:extLst>
          </p:cNvPr>
          <p:cNvSpPr>
            <a:spLocks noGrp="1"/>
          </p:cNvSpPr>
          <p:nvPr>
            <p:ph type="sldNum" sz="quarter" idx="12"/>
          </p:nvPr>
        </p:nvSpPr>
        <p:spPr/>
        <p:txBody>
          <a:bodyPr/>
          <a:lstStyle/>
          <a:p>
            <a:fld id="{675BEBA6-4A57-406D-B671-F270610AB5E4}" type="slidenum">
              <a:rPr lang="en-US" smtClean="0"/>
              <a:t>‹#›</a:t>
            </a:fld>
            <a:endParaRPr lang="en-US"/>
          </a:p>
        </p:txBody>
      </p:sp>
    </p:spTree>
    <p:extLst>
      <p:ext uri="{BB962C8B-B14F-4D97-AF65-F5344CB8AC3E}">
        <p14:creationId xmlns:p14="http://schemas.microsoft.com/office/powerpoint/2010/main" val="2452067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BE1C-DD4B-F2E2-A42F-D864838B50AB}"/>
              </a:ext>
            </a:extLst>
          </p:cNvPr>
          <p:cNvSpPr>
            <a:spLocks noGrp="1"/>
          </p:cNvSpPr>
          <p:nvPr>
            <p:ph type="title" hasCustomPrompt="1"/>
          </p:nvPr>
        </p:nvSpPr>
        <p:spPr/>
        <p:txBody>
          <a:bodyPr>
            <a:normAutofit/>
          </a:bodyPr>
          <a:lstStyle>
            <a:lvl1pPr>
              <a:defRPr sz="3200" cap="none" baseline="0"/>
            </a:lvl1pPr>
          </a:lstStyle>
          <a:p>
            <a:r>
              <a:rPr lang="en-US"/>
              <a:t>Agenda</a:t>
            </a:r>
          </a:p>
        </p:txBody>
      </p:sp>
      <p:cxnSp>
        <p:nvCxnSpPr>
          <p:cNvPr id="9" name="Straight Connector 8">
            <a:extLst>
              <a:ext uri="{FF2B5EF4-FFF2-40B4-BE49-F238E27FC236}">
                <a16:creationId xmlns:a16="http://schemas.microsoft.com/office/drawing/2014/main" id="{AD3980BB-963A-0A90-BE8D-0ADEA0E69F24}"/>
              </a:ext>
            </a:extLst>
          </p:cNvPr>
          <p:cNvCxnSpPr>
            <a:cxnSpLocks/>
          </p:cNvCxnSpPr>
          <p:nvPr userDrawn="1"/>
        </p:nvCxnSpPr>
        <p:spPr>
          <a:xfrm>
            <a:off x="763683" y="971691"/>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64D975-8560-2E22-A5E8-E0DC8A3ACFA7}"/>
              </a:ext>
            </a:extLst>
          </p:cNvPr>
          <p:cNvSpPr/>
          <p:nvPr userDrawn="1"/>
        </p:nvSpPr>
        <p:spPr>
          <a:xfrm>
            <a:off x="8313821" y="1239253"/>
            <a:ext cx="2963874" cy="52536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737C0A3-18FC-34F8-130A-40B4F3E97236}"/>
              </a:ext>
            </a:extLst>
          </p:cNvPr>
          <p:cNvSpPr txBox="1">
            <a:spLocks/>
          </p:cNvSpPr>
          <p:nvPr userDrawn="1"/>
        </p:nvSpPr>
        <p:spPr>
          <a:xfrm>
            <a:off x="8410073" y="1370378"/>
            <a:ext cx="2719137" cy="529387"/>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2400" b="0" i="0" kern="1200" cap="none" baseline="0">
                <a:solidFill>
                  <a:schemeClr val="tx1"/>
                </a:solidFill>
                <a:latin typeface="Aptos Display" panose="020B0004020202020204" pitchFamily="34" charset="0"/>
                <a:ea typeface="+mj-ea"/>
                <a:cs typeface="+mj-cs"/>
              </a:defRPr>
            </a:lvl1pPr>
          </a:lstStyle>
          <a:p>
            <a:pPr algn="l"/>
            <a:r>
              <a:rPr lang="en-US" b="1">
                <a:solidFill>
                  <a:schemeClr val="bg1"/>
                </a:solidFill>
                <a:latin typeface="Aptos SemiBold" panose="020B0004020202020204" pitchFamily="34" charset="0"/>
              </a:rPr>
              <a:t>Objective/ Purpose:</a:t>
            </a:r>
          </a:p>
        </p:txBody>
      </p:sp>
      <p:sp>
        <p:nvSpPr>
          <p:cNvPr id="13" name="Title 1">
            <a:extLst>
              <a:ext uri="{FF2B5EF4-FFF2-40B4-BE49-F238E27FC236}">
                <a16:creationId xmlns:a16="http://schemas.microsoft.com/office/drawing/2014/main" id="{579C2531-196D-4965-4D64-ABAB6A40FFF3}"/>
              </a:ext>
            </a:extLst>
          </p:cNvPr>
          <p:cNvSpPr txBox="1">
            <a:spLocks/>
          </p:cNvSpPr>
          <p:nvPr userDrawn="1"/>
        </p:nvSpPr>
        <p:spPr>
          <a:xfrm>
            <a:off x="8630700" y="2176844"/>
            <a:ext cx="2330116" cy="37094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0" i="0" kern="1200" cap="none" baseline="0">
                <a:solidFill>
                  <a:schemeClr val="tx1"/>
                </a:solidFill>
                <a:latin typeface="Aptos Display" panose="020B0004020202020204" pitchFamily="34" charset="0"/>
                <a:ea typeface="+mj-ea"/>
                <a:cs typeface="+mj-cs"/>
              </a:defRPr>
            </a:lvl1pPr>
          </a:lstStyle>
          <a:p>
            <a:pPr marL="285750" indent="-285750" algn="l">
              <a:buFont typeface="Arial" panose="020B0604020202020204" pitchFamily="34" charset="0"/>
              <a:buChar char="•"/>
            </a:pPr>
            <a:endParaRPr lang="en-US" sz="1800">
              <a:solidFill>
                <a:schemeClr val="bg1"/>
              </a:solidFill>
              <a:latin typeface="Aptos Display" panose="020B0004020202020204" pitchFamily="34" charset="0"/>
            </a:endParaRPr>
          </a:p>
        </p:txBody>
      </p:sp>
      <p:sp>
        <p:nvSpPr>
          <p:cNvPr id="15" name="Text Placeholder 14">
            <a:extLst>
              <a:ext uri="{FF2B5EF4-FFF2-40B4-BE49-F238E27FC236}">
                <a16:creationId xmlns:a16="http://schemas.microsoft.com/office/drawing/2014/main" id="{C621CF21-DD01-7145-BF28-4573A7446EFF}"/>
              </a:ext>
            </a:extLst>
          </p:cNvPr>
          <p:cNvSpPr>
            <a:spLocks noGrp="1"/>
          </p:cNvSpPr>
          <p:nvPr>
            <p:ph type="body" sz="quarter" idx="10"/>
          </p:nvPr>
        </p:nvSpPr>
        <p:spPr>
          <a:xfrm>
            <a:off x="838200" y="1239254"/>
            <a:ext cx="7327900" cy="5253622"/>
          </a:xfrm>
        </p:spPr>
        <p:txBody>
          <a:bodyPr/>
          <a:lstStyle/>
          <a:p>
            <a:pPr lvl="0"/>
            <a:r>
              <a:rPr lang="en-US"/>
              <a:t>Click to edit Master text styles</a:t>
            </a:r>
          </a:p>
        </p:txBody>
      </p:sp>
      <p:sp>
        <p:nvSpPr>
          <p:cNvPr id="17" name="Text Placeholder 16">
            <a:extLst>
              <a:ext uri="{FF2B5EF4-FFF2-40B4-BE49-F238E27FC236}">
                <a16:creationId xmlns:a16="http://schemas.microsoft.com/office/drawing/2014/main" id="{7956160D-0271-D634-CB8D-92E90BD381F7}"/>
              </a:ext>
            </a:extLst>
          </p:cNvPr>
          <p:cNvSpPr>
            <a:spLocks noGrp="1"/>
          </p:cNvSpPr>
          <p:nvPr>
            <p:ph type="body" sz="quarter" idx="11"/>
          </p:nvPr>
        </p:nvSpPr>
        <p:spPr>
          <a:xfrm>
            <a:off x="8631238" y="2176463"/>
            <a:ext cx="2328862" cy="4079875"/>
          </a:xfrm>
        </p:spPr>
        <p:txBody>
          <a:bodyPr>
            <a:normAutofit/>
          </a:bodyPr>
          <a:lstStyle>
            <a:lvl1pPr marL="285750" indent="-285750">
              <a:buClr>
                <a:schemeClr val="bg2"/>
              </a:buClr>
              <a:buFont typeface="Arial" panose="020B0604020202020204" pitchFamily="34" charset="0"/>
              <a:buChar char="•"/>
              <a:defRPr sz="18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666463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Closing Slide">
    <p:spTree>
      <p:nvGrpSpPr>
        <p:cNvPr id="1" name=""/>
        <p:cNvGrpSpPr/>
        <p:nvPr/>
      </p:nvGrpSpPr>
      <p:grpSpPr>
        <a:xfrm>
          <a:off x="0" y="0"/>
          <a:ext cx="0" cy="0"/>
          <a:chOff x="0" y="0"/>
          <a:chExt cx="0" cy="0"/>
        </a:xfrm>
      </p:grpSpPr>
      <p:sp>
        <p:nvSpPr>
          <p:cNvPr id="3" name="Text Placeholder 2"/>
          <p:cNvSpPr>
            <a:spLocks noGrp="1"/>
          </p:cNvSpPr>
          <p:nvPr>
            <p:ph type="body" sz="quarter" idx="17" hasCustomPrompt="1"/>
          </p:nvPr>
        </p:nvSpPr>
        <p:spPr>
          <a:xfrm>
            <a:off x="1407583" y="2356411"/>
            <a:ext cx="7103533" cy="1859865"/>
          </a:xfrm>
        </p:spPr>
        <p:txBody>
          <a:bodyPr/>
          <a:lstStyle>
            <a:lvl1pPr marL="0" indent="0">
              <a:lnSpc>
                <a:spcPct val="100000"/>
              </a:lnSpc>
              <a:spcBef>
                <a:spcPts val="0"/>
              </a:spcBef>
              <a:buNone/>
              <a:defRPr baseline="0">
                <a:solidFill>
                  <a:schemeClr val="tx1"/>
                </a:solidFill>
                <a:latin typeface="Aptos" panose="020B0004020202020204" pitchFamily="34" charset="0"/>
                <a:ea typeface="Roboto" panose="02000000000000000000" pitchFamily="2" charset="0"/>
              </a:defRPr>
            </a:lvl1pPr>
          </a:lstStyle>
          <a:p>
            <a:pPr lvl="0"/>
            <a:r>
              <a:rPr lang="en-US"/>
              <a:t>CONTACT:</a:t>
            </a:r>
          </a:p>
          <a:p>
            <a:pPr lvl="0"/>
            <a:r>
              <a:rPr lang="en-US"/>
              <a:t>Name </a:t>
            </a:r>
          </a:p>
          <a:p>
            <a:pPr lvl="0"/>
            <a:r>
              <a:rPr lang="en-US"/>
              <a:t>Email address</a:t>
            </a:r>
          </a:p>
          <a:p>
            <a:pPr lvl="0"/>
            <a:r>
              <a:rPr lang="en-US"/>
              <a:t>Phone number</a:t>
            </a:r>
          </a:p>
        </p:txBody>
      </p:sp>
      <p:sp>
        <p:nvSpPr>
          <p:cNvPr id="7" name="Rectangle 6">
            <a:extLst>
              <a:ext uri="{FF2B5EF4-FFF2-40B4-BE49-F238E27FC236}">
                <a16:creationId xmlns:a16="http://schemas.microsoft.com/office/drawing/2014/main" id="{A50DB8AE-6FB1-4166-84D1-86AB02060409}"/>
              </a:ext>
            </a:extLst>
          </p:cNvPr>
          <p:cNvSpPr/>
          <p:nvPr/>
        </p:nvSpPr>
        <p:spPr>
          <a:xfrm>
            <a:off x="615358" y="1001602"/>
            <a:ext cx="141527" cy="3148642"/>
          </a:xfrm>
          <a:prstGeom prst="rect">
            <a:avLst/>
          </a:prstGeom>
          <a:solidFill>
            <a:srgbClr val="1A818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ptos" panose="020B0004020202020204" pitchFamily="34" charset="0"/>
            </a:endParaRPr>
          </a:p>
        </p:txBody>
      </p:sp>
      <p:pic>
        <p:nvPicPr>
          <p:cNvPr id="8" name="Picture 7">
            <a:extLst>
              <a:ext uri="{FF2B5EF4-FFF2-40B4-BE49-F238E27FC236}">
                <a16:creationId xmlns:a16="http://schemas.microsoft.com/office/drawing/2014/main" id="{718D5492-23C9-4D44-AF21-C3151B2E310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6838623" y="314086"/>
            <a:ext cx="6400800" cy="6400800"/>
          </a:xfrm>
          <a:prstGeom prst="rect">
            <a:avLst/>
          </a:prstGeom>
        </p:spPr>
      </p:pic>
      <p:pic>
        <p:nvPicPr>
          <p:cNvPr id="2" name="Picture 1">
            <a:extLst>
              <a:ext uri="{FF2B5EF4-FFF2-40B4-BE49-F238E27FC236}">
                <a16:creationId xmlns:a16="http://schemas.microsoft.com/office/drawing/2014/main" id="{CBE6B09F-4F82-4FAF-A5E0-BEB7E81A6444}"/>
              </a:ext>
            </a:extLst>
          </p:cNvPr>
          <p:cNvPicPr>
            <a:picLocks noChangeAspect="1"/>
          </p:cNvPicPr>
          <p:nvPr/>
        </p:nvPicPr>
        <p:blipFill>
          <a:blip r:embed="rId3"/>
          <a:stretch>
            <a:fillRect/>
          </a:stretch>
        </p:blipFill>
        <p:spPr>
          <a:xfrm>
            <a:off x="500541" y="5448798"/>
            <a:ext cx="4852837" cy="993734"/>
          </a:xfrm>
          <a:prstGeom prst="rect">
            <a:avLst/>
          </a:prstGeom>
        </p:spPr>
      </p:pic>
      <p:sp>
        <p:nvSpPr>
          <p:cNvPr id="11" name="Text Placeholder 10">
            <a:extLst>
              <a:ext uri="{FF2B5EF4-FFF2-40B4-BE49-F238E27FC236}">
                <a16:creationId xmlns:a16="http://schemas.microsoft.com/office/drawing/2014/main" id="{1221D8D6-801E-4F54-9DF2-39A08F91B553}"/>
              </a:ext>
            </a:extLst>
          </p:cNvPr>
          <p:cNvSpPr>
            <a:spLocks noGrp="1"/>
          </p:cNvSpPr>
          <p:nvPr>
            <p:ph type="body" sz="quarter" idx="10" hasCustomPrompt="1"/>
          </p:nvPr>
        </p:nvSpPr>
        <p:spPr>
          <a:xfrm>
            <a:off x="1407583" y="1001602"/>
            <a:ext cx="9376833" cy="938719"/>
          </a:xfrm>
        </p:spPr>
        <p:txBody>
          <a:bodyPr>
            <a:normAutofit/>
          </a:bodyPr>
          <a:lstStyle>
            <a:lvl1pPr marL="0" indent="0">
              <a:buNone/>
              <a:defRPr sz="5500" cap="all" baseline="0">
                <a:latin typeface="Aptos" panose="020B0004020202020204" pitchFamily="34" charset="0"/>
              </a:defRPr>
            </a:lvl1pPr>
          </a:lstStyle>
          <a:p>
            <a:pPr lvl="0"/>
            <a:r>
              <a:rPr lang="en-US"/>
              <a:t>Click to Add Text</a:t>
            </a:r>
          </a:p>
        </p:txBody>
      </p:sp>
    </p:spTree>
    <p:extLst>
      <p:ext uri="{BB962C8B-B14F-4D97-AF65-F5344CB8AC3E}">
        <p14:creationId xmlns:p14="http://schemas.microsoft.com/office/powerpoint/2010/main" val="261248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D3980BB-963A-0A90-BE8D-0ADEA0E69F24}"/>
              </a:ext>
            </a:extLst>
          </p:cNvPr>
          <p:cNvCxnSpPr>
            <a:cxnSpLocks/>
          </p:cNvCxnSpPr>
          <p:nvPr userDrawn="1"/>
        </p:nvCxnSpPr>
        <p:spPr>
          <a:xfrm>
            <a:off x="763683" y="971691"/>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579C2531-196D-4965-4D64-ABAB6A40FFF3}"/>
              </a:ext>
            </a:extLst>
          </p:cNvPr>
          <p:cNvSpPr txBox="1">
            <a:spLocks/>
          </p:cNvSpPr>
          <p:nvPr userDrawn="1"/>
        </p:nvSpPr>
        <p:spPr>
          <a:xfrm>
            <a:off x="8630700" y="2176844"/>
            <a:ext cx="2330116" cy="370946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0" i="0" kern="1200" cap="none" baseline="0">
                <a:solidFill>
                  <a:schemeClr val="tx1"/>
                </a:solidFill>
                <a:latin typeface="Aptos Display" panose="020B0004020202020204" pitchFamily="34" charset="0"/>
                <a:ea typeface="+mj-ea"/>
                <a:cs typeface="+mj-cs"/>
              </a:defRPr>
            </a:lvl1pPr>
          </a:lstStyle>
          <a:p>
            <a:pPr marL="285750" indent="-285750" algn="l">
              <a:buFont typeface="Arial" panose="020B0604020202020204" pitchFamily="34" charset="0"/>
              <a:buChar char="•"/>
            </a:pPr>
            <a:endParaRPr lang="en-US" sz="1800">
              <a:solidFill>
                <a:schemeClr val="bg1"/>
              </a:solidFill>
              <a:latin typeface="Aptos Display" panose="020B0004020202020204" pitchFamily="34" charset="0"/>
            </a:endParaRPr>
          </a:p>
        </p:txBody>
      </p:sp>
      <p:sp>
        <p:nvSpPr>
          <p:cNvPr id="4" name="Text Placeholder 3">
            <a:extLst>
              <a:ext uri="{FF2B5EF4-FFF2-40B4-BE49-F238E27FC236}">
                <a16:creationId xmlns:a16="http://schemas.microsoft.com/office/drawing/2014/main" id="{C7514FAB-188C-703D-C36E-48A3A10955C6}"/>
              </a:ext>
            </a:extLst>
          </p:cNvPr>
          <p:cNvSpPr>
            <a:spLocks noGrp="1"/>
          </p:cNvSpPr>
          <p:nvPr>
            <p:ph type="body" sz="quarter" idx="10" hasCustomPrompt="1"/>
          </p:nvPr>
        </p:nvSpPr>
        <p:spPr>
          <a:xfrm>
            <a:off x="838200" y="1287463"/>
            <a:ext cx="10439400" cy="4848225"/>
          </a:xfrm>
        </p:spPr>
        <p:txBody>
          <a:bodyPr/>
          <a:lstStyle>
            <a:lvl1pPr>
              <a:defRPr/>
            </a:lvl1pPr>
          </a:lstStyle>
          <a:p>
            <a:pPr lvl="0"/>
            <a:r>
              <a:rPr lang="en-US"/>
              <a:t>Click to edit agenda here</a:t>
            </a:r>
          </a:p>
        </p:txBody>
      </p:sp>
      <p:sp>
        <p:nvSpPr>
          <p:cNvPr id="3" name="Title 1">
            <a:extLst>
              <a:ext uri="{FF2B5EF4-FFF2-40B4-BE49-F238E27FC236}">
                <a16:creationId xmlns:a16="http://schemas.microsoft.com/office/drawing/2014/main" id="{7A3970A0-4867-5D24-DF67-90301C861E45}"/>
              </a:ext>
            </a:extLst>
          </p:cNvPr>
          <p:cNvSpPr>
            <a:spLocks noGrp="1"/>
          </p:cNvSpPr>
          <p:nvPr>
            <p:ph type="title" hasCustomPrompt="1"/>
          </p:nvPr>
        </p:nvSpPr>
        <p:spPr>
          <a:xfrm>
            <a:off x="838200" y="365128"/>
            <a:ext cx="10515600" cy="648129"/>
          </a:xfrm>
        </p:spPr>
        <p:txBody>
          <a:bodyPr>
            <a:normAutofit/>
          </a:bodyPr>
          <a:lstStyle>
            <a:lvl1pPr>
              <a:defRPr sz="3200" b="0" cap="none" baseline="0">
                <a:latin typeface="Aptos SemiBold" panose="020B0004020202020204" pitchFamily="34" charset="0"/>
              </a:defRPr>
            </a:lvl1pPr>
          </a:lstStyle>
          <a:p>
            <a:r>
              <a:rPr lang="en-US"/>
              <a:t>Alternative Agenda Slide</a:t>
            </a:r>
          </a:p>
        </p:txBody>
      </p:sp>
    </p:spTree>
    <p:extLst>
      <p:ext uri="{BB962C8B-B14F-4D97-AF65-F5344CB8AC3E}">
        <p14:creationId xmlns:p14="http://schemas.microsoft.com/office/powerpoint/2010/main" val="368643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atin typeface="Aptos Display" panose="020B0004020202020204" pitchFamily="34" charset="0"/>
              </a:defRPr>
            </a:lvl1pPr>
          </a:lstStyle>
          <a:p>
            <a:endParaRPr lang="en-US"/>
          </a:p>
        </p:txBody>
      </p:sp>
      <p:sp>
        <p:nvSpPr>
          <p:cNvPr id="5" name="Slide Number Placeholder 4"/>
          <p:cNvSpPr>
            <a:spLocks noGrp="1"/>
          </p:cNvSpPr>
          <p:nvPr>
            <p:ph type="sldNum" sz="quarter" idx="12"/>
          </p:nvPr>
        </p:nvSpPr>
        <p:spPr/>
        <p:txBody>
          <a:bodyPr/>
          <a:lstStyle>
            <a:lvl1pPr>
              <a:defRPr>
                <a:latin typeface="Aptos Display" panose="020B0004020202020204" pitchFamily="34" charset="0"/>
              </a:defRPr>
            </a:lvl1pPr>
          </a:lstStyle>
          <a:p>
            <a:fld id="{9051B2D6-D74F-42C3-8560-44F4995C9A8C}" type="slidenum">
              <a:rPr lang="en-US" smtClean="0"/>
              <a:pPr/>
              <a:t>‹#›</a:t>
            </a:fld>
            <a:endParaRPr lang="en-US"/>
          </a:p>
        </p:txBody>
      </p:sp>
      <p:sp>
        <p:nvSpPr>
          <p:cNvPr id="6" name="Title 1"/>
          <p:cNvSpPr txBox="1">
            <a:spLocks/>
          </p:cNvSpPr>
          <p:nvPr/>
        </p:nvSpPr>
        <p:spPr>
          <a:xfrm>
            <a:off x="402567" y="365126"/>
            <a:ext cx="10515600" cy="4285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a:lstStyle>
          <a:p>
            <a:endParaRPr lang="en-US" sz="2800">
              <a:solidFill>
                <a:schemeClr val="tx1"/>
              </a:solidFill>
              <a:latin typeface="Aptos Display" panose="020B0004020202020204" pitchFamily="34" charset="0"/>
            </a:endParaRPr>
          </a:p>
        </p:txBody>
      </p:sp>
      <p:cxnSp>
        <p:nvCxnSpPr>
          <p:cNvPr id="2" name="Straight Connector 1">
            <a:extLst>
              <a:ext uri="{FF2B5EF4-FFF2-40B4-BE49-F238E27FC236}">
                <a16:creationId xmlns:a16="http://schemas.microsoft.com/office/drawing/2014/main" id="{AEC7D92B-BC5A-ACD7-5AFA-4C77624B35CA}"/>
              </a:ext>
            </a:extLst>
          </p:cNvPr>
          <p:cNvCxnSpPr>
            <a:cxnSpLocks/>
          </p:cNvCxnSpPr>
          <p:nvPr userDrawn="1"/>
        </p:nvCxnSpPr>
        <p:spPr>
          <a:xfrm>
            <a:off x="838203" y="1013255"/>
            <a:ext cx="10514012" cy="0"/>
          </a:xfrm>
          <a:prstGeom prst="line">
            <a:avLst/>
          </a:prstGeom>
          <a:ln w="38100">
            <a:solidFill>
              <a:srgbClr val="1A818C"/>
            </a:solidFill>
          </a:ln>
          <a:effectLst/>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4B10607-3AFC-7923-3077-196152075C0A}"/>
              </a:ext>
            </a:extLst>
          </p:cNvPr>
          <p:cNvSpPr>
            <a:spLocks noGrp="1"/>
          </p:cNvSpPr>
          <p:nvPr>
            <p:ph type="title" hasCustomPrompt="1"/>
          </p:nvPr>
        </p:nvSpPr>
        <p:spPr>
          <a:xfrm>
            <a:off x="838200" y="365128"/>
            <a:ext cx="10515600" cy="648129"/>
          </a:xfrm>
        </p:spPr>
        <p:txBody>
          <a:bodyPr>
            <a:normAutofit/>
          </a:bodyPr>
          <a:lstStyle>
            <a:lvl1pPr>
              <a:defRPr sz="3200" b="0" cap="none" baseline="0">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377940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mountain with snow on top">
            <a:extLst>
              <a:ext uri="{FF2B5EF4-FFF2-40B4-BE49-F238E27FC236}">
                <a16:creationId xmlns:a16="http://schemas.microsoft.com/office/drawing/2014/main" id="{116C76A6-76D9-0CB1-8AB1-8E71D5BA09CC}"/>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13681" b="1762"/>
          <a:stretch/>
        </p:blipFill>
        <p:spPr>
          <a:xfrm>
            <a:off x="0" y="0"/>
            <a:ext cx="12192000" cy="6858000"/>
          </a:xfrm>
          <a:prstGeom prst="rect">
            <a:avLst/>
          </a:prstGeom>
        </p:spPr>
      </p:pic>
      <p:sp>
        <p:nvSpPr>
          <p:cNvPr id="10" name="Text Placeholder 26">
            <a:extLst>
              <a:ext uri="{FF2B5EF4-FFF2-40B4-BE49-F238E27FC236}">
                <a16:creationId xmlns:a16="http://schemas.microsoft.com/office/drawing/2014/main" id="{4F36AF25-08B3-42F1-D1DC-9E1EF4DEBA4C}"/>
              </a:ext>
            </a:extLst>
          </p:cNvPr>
          <p:cNvSpPr>
            <a:spLocks noGrp="1"/>
          </p:cNvSpPr>
          <p:nvPr>
            <p:ph type="body" sz="quarter" idx="16" hasCustomPrompt="1"/>
          </p:nvPr>
        </p:nvSpPr>
        <p:spPr>
          <a:xfrm>
            <a:off x="567864" y="709863"/>
            <a:ext cx="9509666" cy="2923674"/>
          </a:xfrm>
          <a:prstGeom prst="rect">
            <a:avLst/>
          </a:prstGeom>
        </p:spPr>
        <p:txBody>
          <a:bodyPr>
            <a:normAutofit/>
          </a:bodyPr>
          <a:lstStyle>
            <a:lvl1pPr marL="0" indent="0">
              <a:buNone/>
              <a:defRPr lang="en-US" sz="5000" b="1" kern="1200" baseline="0" dirty="0" smtClean="0">
                <a:solidFill>
                  <a:schemeClr val="accent1"/>
                </a:solidFill>
                <a:latin typeface="+mn-lt"/>
                <a:ea typeface="Segoe UI Black" panose="020B0A02040204020203" pitchFamily="34" charset="0"/>
                <a:cs typeface="Aptos SemiBold" panose="020B0004020202020204" pitchFamily="34" charset="0"/>
              </a:defRPr>
            </a:lvl1pPr>
          </a:lstStyle>
          <a:p>
            <a:pPr lvl="0"/>
            <a:r>
              <a:rPr lang="en-US"/>
              <a:t>Section Heading</a:t>
            </a:r>
          </a:p>
        </p:txBody>
      </p:sp>
      <p:pic>
        <p:nvPicPr>
          <p:cNvPr id="2" name="Picture 1" descr="A black and white logo&#10;&#10;Description automatically generated">
            <a:extLst>
              <a:ext uri="{FF2B5EF4-FFF2-40B4-BE49-F238E27FC236}">
                <a16:creationId xmlns:a16="http://schemas.microsoft.com/office/drawing/2014/main" id="{08DE5266-7467-7C51-89C9-5CEC7BF7BB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2226" y="5696835"/>
            <a:ext cx="1230756" cy="767380"/>
          </a:xfrm>
          <a:prstGeom prst="rect">
            <a:avLst/>
          </a:prstGeom>
        </p:spPr>
      </p:pic>
    </p:spTree>
    <p:extLst>
      <p:ext uri="{BB962C8B-B14F-4D97-AF65-F5344CB8AC3E}">
        <p14:creationId xmlns:p14="http://schemas.microsoft.com/office/powerpoint/2010/main" val="318943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15A21D-4945-4D59-BB96-7029A6673F0C}"/>
              </a:ext>
            </a:extLst>
          </p:cNvPr>
          <p:cNvSpPr>
            <a:spLocks noGrp="1"/>
          </p:cNvSpPr>
          <p:nvPr>
            <p:ph type="sldNum" sz="quarter" idx="12"/>
          </p:nvPr>
        </p:nvSpPr>
        <p:spPr/>
        <p:txBody>
          <a:bodyPr/>
          <a:lstStyle>
            <a:lvl1pPr>
              <a:defRPr>
                <a:latin typeface="Aptos Display" panose="020B0004020202020204" pitchFamily="34" charset="0"/>
              </a:defRPr>
            </a:lvl1pPr>
          </a:lstStyle>
          <a:p>
            <a:fld id="{9051B2D6-D74F-42C3-8560-44F4995C9A8C}" type="slidenum">
              <a:rPr lang="en-US" smtClean="0"/>
              <a:pPr/>
              <a:t>‹#›</a:t>
            </a:fld>
            <a:endParaRPr lang="en-US"/>
          </a:p>
        </p:txBody>
      </p:sp>
      <p:sp>
        <p:nvSpPr>
          <p:cNvPr id="8" name="Text Placeholder 2">
            <a:extLst>
              <a:ext uri="{FF2B5EF4-FFF2-40B4-BE49-F238E27FC236}">
                <a16:creationId xmlns:a16="http://schemas.microsoft.com/office/drawing/2014/main" id="{C0CBE0EE-A285-4985-8FB6-3F06ED6CD48A}"/>
              </a:ext>
            </a:extLst>
          </p:cNvPr>
          <p:cNvSpPr>
            <a:spLocks noGrp="1"/>
          </p:cNvSpPr>
          <p:nvPr>
            <p:ph type="body" sz="quarter" idx="13" hasCustomPrompt="1"/>
          </p:nvPr>
        </p:nvSpPr>
        <p:spPr>
          <a:xfrm>
            <a:off x="640628" y="3105432"/>
            <a:ext cx="6435725" cy="647137"/>
          </a:xfrm>
          <a:prstGeom prst="rect">
            <a:avLst/>
          </a:prstGeom>
        </p:spPr>
        <p:txBody>
          <a:bodyPr>
            <a:normAutofit/>
          </a:bodyPr>
          <a:lstStyle>
            <a:lvl1pPr marL="0" indent="0">
              <a:buNone/>
              <a:defRPr lang="en-US" sz="4400" kern="1200" dirty="0" smtClean="0">
                <a:solidFill>
                  <a:schemeClr val="accent1"/>
                </a:solidFill>
                <a:latin typeface="Aptos SemiBold" panose="020B0004020202020204" pitchFamily="34" charset="0"/>
                <a:ea typeface="Segoe UI Black" panose="020B0A02040204020203" pitchFamily="34" charset="0"/>
                <a:cs typeface="Aptos SemiBold" panose="020B0004020202020204" pitchFamily="34" charset="0"/>
              </a:defRPr>
            </a:lvl1pPr>
          </a:lstStyle>
          <a:p>
            <a:pPr lvl="0"/>
            <a:r>
              <a:rPr lang="en-US"/>
              <a:t>Section Heading</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C55F7FD-57D4-BDD2-E430-91F3E5D7DF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5333" y="313221"/>
            <a:ext cx="5066667" cy="6400000"/>
          </a:xfrm>
          <a:prstGeom prst="rect">
            <a:avLst/>
          </a:prstGeom>
        </p:spPr>
      </p:pic>
    </p:spTree>
    <p:extLst>
      <p:ext uri="{BB962C8B-B14F-4D97-AF65-F5344CB8AC3E}">
        <p14:creationId xmlns:p14="http://schemas.microsoft.com/office/powerpoint/2010/main" val="40123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Text Placeholder 26">
            <a:extLst>
              <a:ext uri="{FF2B5EF4-FFF2-40B4-BE49-F238E27FC236}">
                <a16:creationId xmlns:a16="http://schemas.microsoft.com/office/drawing/2014/main" id="{4F36AF25-08B3-42F1-D1DC-9E1EF4DEBA4C}"/>
              </a:ext>
            </a:extLst>
          </p:cNvPr>
          <p:cNvSpPr>
            <a:spLocks noGrp="1"/>
          </p:cNvSpPr>
          <p:nvPr>
            <p:ph type="body" sz="quarter" idx="16" hasCustomPrompt="1"/>
          </p:nvPr>
        </p:nvSpPr>
        <p:spPr>
          <a:xfrm>
            <a:off x="1341167" y="3029676"/>
            <a:ext cx="9509666" cy="798648"/>
          </a:xfrm>
          <a:prstGeom prst="rect">
            <a:avLst/>
          </a:prstGeom>
        </p:spPr>
        <p:txBody>
          <a:bodyPr>
            <a:normAutofit/>
          </a:bodyPr>
          <a:lstStyle>
            <a:lvl1pPr marL="0" indent="0">
              <a:buNone/>
              <a:defRPr lang="en-US" sz="5000" b="1" kern="1200" baseline="0" dirty="0" smtClean="0">
                <a:solidFill>
                  <a:schemeClr val="accent1"/>
                </a:solidFill>
                <a:latin typeface="+mn-lt"/>
                <a:ea typeface="Segoe UI Black" panose="020B0A02040204020203" pitchFamily="34" charset="0"/>
                <a:cs typeface="Aptos SemiBold" panose="020B0004020202020204" pitchFamily="34" charset="0"/>
              </a:defRPr>
            </a:lvl1pPr>
          </a:lstStyle>
          <a:p>
            <a:pPr lvl="0"/>
            <a:r>
              <a:rPr lang="en-US"/>
              <a:t>Section Heading</a:t>
            </a:r>
          </a:p>
        </p:txBody>
      </p:sp>
      <p:cxnSp>
        <p:nvCxnSpPr>
          <p:cNvPr id="11" name="Straight Connector 10">
            <a:extLst>
              <a:ext uri="{FF2B5EF4-FFF2-40B4-BE49-F238E27FC236}">
                <a16:creationId xmlns:a16="http://schemas.microsoft.com/office/drawing/2014/main" id="{B7ED0A16-00B4-6C72-E8CC-10FE2A4FD244}"/>
              </a:ext>
            </a:extLst>
          </p:cNvPr>
          <p:cNvCxnSpPr>
            <a:cxnSpLocks/>
          </p:cNvCxnSpPr>
          <p:nvPr userDrawn="1"/>
        </p:nvCxnSpPr>
        <p:spPr>
          <a:xfrm flipV="1">
            <a:off x="1118937" y="1967163"/>
            <a:ext cx="0" cy="2923674"/>
          </a:xfrm>
          <a:prstGeom prst="line">
            <a:avLst/>
          </a:prstGeom>
          <a:ln w="38100">
            <a:solidFill>
              <a:schemeClr val="accent1"/>
            </a:solidFill>
          </a:ln>
          <a:effectLst/>
        </p:spPr>
        <p:style>
          <a:lnRef idx="1">
            <a:schemeClr val="accent1"/>
          </a:lnRef>
          <a:fillRef idx="0">
            <a:schemeClr val="accent1"/>
          </a:fillRef>
          <a:effectRef idx="0">
            <a:schemeClr val="accent1"/>
          </a:effectRef>
          <a:fontRef idx="minor">
            <a:schemeClr val="tx1"/>
          </a:fontRef>
        </p:style>
      </p:cxnSp>
      <p:pic>
        <p:nvPicPr>
          <p:cNvPr id="14" name="Picture 13" descr="A black and white logo&#10;&#10;Description automatically generated">
            <a:extLst>
              <a:ext uri="{FF2B5EF4-FFF2-40B4-BE49-F238E27FC236}">
                <a16:creationId xmlns:a16="http://schemas.microsoft.com/office/drawing/2014/main" id="{C0C8A955-481D-E0B1-A4D2-E7ECE4786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99427" y="5919536"/>
            <a:ext cx="971450" cy="622133"/>
          </a:xfrm>
          <a:prstGeom prst="rect">
            <a:avLst/>
          </a:prstGeom>
        </p:spPr>
      </p:pic>
      <p:pic>
        <p:nvPicPr>
          <p:cNvPr id="3" name="Picture 2" descr="A close up of a logo&#10;&#10;Description automatically generated">
            <a:extLst>
              <a:ext uri="{FF2B5EF4-FFF2-40B4-BE49-F238E27FC236}">
                <a16:creationId xmlns:a16="http://schemas.microsoft.com/office/drawing/2014/main" id="{A7D22C41-D609-934B-E71D-D6641309E0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4967" y="5554026"/>
            <a:ext cx="1246933" cy="798648"/>
          </a:xfrm>
          <a:prstGeom prst="rect">
            <a:avLst/>
          </a:prstGeom>
        </p:spPr>
      </p:pic>
    </p:spTree>
    <p:extLst>
      <p:ext uri="{BB962C8B-B14F-4D97-AF65-F5344CB8AC3E}">
        <p14:creationId xmlns:p14="http://schemas.microsoft.com/office/powerpoint/2010/main" val="1128616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5658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2779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latin typeface="Aptos Display" panose="020B0004020202020204" pitchFamily="34" charset="0"/>
              </a:defRPr>
            </a:lvl1pPr>
          </a:lstStyle>
          <a:p>
            <a:endParaRPr lang="en-US"/>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Display" panose="020B0004020202020204" pitchFamily="34" charset="0"/>
              </a:defRPr>
            </a:lvl1pPr>
          </a:lstStyle>
          <a:p>
            <a:endParaRPr lang="en-US"/>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latin typeface="Aptos Display" panose="020B0004020202020204" pitchFamily="34" charset="0"/>
              </a:defRPr>
            </a:lvl1pPr>
          </a:lstStyle>
          <a:p>
            <a:fld id="{675BEBA6-4A57-406D-B671-F270610AB5E4}" type="slidenum">
              <a:rPr lang="en-US" smtClean="0"/>
              <a:pPr/>
              <a:t>‹#›</a:t>
            </a:fld>
            <a:endParaRPr lang="en-US"/>
          </a:p>
        </p:txBody>
      </p:sp>
    </p:spTree>
    <p:extLst>
      <p:ext uri="{BB962C8B-B14F-4D97-AF65-F5344CB8AC3E}">
        <p14:creationId xmlns:p14="http://schemas.microsoft.com/office/powerpoint/2010/main" val="2080719966"/>
      </p:ext>
    </p:extLst>
  </p:cSld>
  <p:clrMap bg1="lt1" tx1="dk1" bg2="lt2" tx2="dk2" accent1="accent1" accent2="accent2" accent3="accent3" accent4="accent4" accent5="accent5" accent6="accent6" hlink="hlink" folHlink="folHlink"/>
  <p:sldLayoutIdLst>
    <p:sldLayoutId id="2147483722" r:id="rId1"/>
    <p:sldLayoutId id="2147483721" r:id="rId2"/>
    <p:sldLayoutId id="2147483729" r:id="rId3"/>
    <p:sldLayoutId id="2147483731" r:id="rId4"/>
    <p:sldLayoutId id="2147483734" r:id="rId5"/>
    <p:sldLayoutId id="2147483696" r:id="rId6"/>
    <p:sldLayoutId id="2147483723" r:id="rId7"/>
    <p:sldLayoutId id="2147483698" r:id="rId8"/>
    <p:sldLayoutId id="2147483732" r:id="rId9"/>
    <p:sldLayoutId id="2147483694" r:id="rId10"/>
    <p:sldLayoutId id="2147483724" r:id="rId11"/>
    <p:sldLayoutId id="2147483726" r:id="rId12"/>
    <p:sldLayoutId id="2147483735" r:id="rId13"/>
    <p:sldLayoutId id="2147483725" r:id="rId14"/>
    <p:sldLayoutId id="2147483727" r:id="rId15"/>
    <p:sldLayoutId id="2147483733" r:id="rId16"/>
    <p:sldLayoutId id="2147483728" r:id="rId17"/>
    <p:sldLayoutId id="2147483695" r:id="rId18"/>
    <p:sldLayoutId id="2147483701" r:id="rId19"/>
    <p:sldLayoutId id="2147483709" r:id="rId20"/>
    <p:sldLayoutId id="2147483711" r:id="rId21"/>
    <p:sldLayoutId id="2147483730" r:id="rId22"/>
    <p:sldLayoutId id="2147483736" r:id="rId23"/>
    <p:sldLayoutId id="2147483738" r:id="rId24"/>
  </p:sldLayoutIdLst>
  <p:hf hdr="0" ftr="0" dt="0"/>
  <p:txStyles>
    <p:titleStyle>
      <a:lvl1pPr algn="l" defTabSz="914400" rtl="0" eaLnBrk="1" latinLnBrk="0" hangingPunct="1">
        <a:lnSpc>
          <a:spcPct val="90000"/>
        </a:lnSpc>
        <a:spcBef>
          <a:spcPct val="0"/>
        </a:spcBef>
        <a:buNone/>
        <a:defRPr sz="3200" b="1" kern="1200" cap="none" baseline="0">
          <a:solidFill>
            <a:schemeClr val="tx1"/>
          </a:solidFill>
          <a:latin typeface="Aptos SemiBold"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ptos Display" panose="020B0004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Aptos Display" panose="020B0004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ptos Display" panose="020B0004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Aptos Display" panose="020B0004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Aptos Display"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5658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ptos" panose="020B0004020202020204" pitchFamily="34" charset="0"/>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fld id="{63951B06-0551-4ED6-A82C-D57A9701BA2F}" type="slidenum">
              <a:rPr lang="en-US" smtClean="0"/>
              <a:pPr/>
              <a:t>‹#›</a:t>
            </a:fld>
            <a:endParaRPr lang="en-US"/>
          </a:p>
        </p:txBody>
      </p:sp>
    </p:spTree>
    <p:extLst>
      <p:ext uri="{BB962C8B-B14F-4D97-AF65-F5344CB8AC3E}">
        <p14:creationId xmlns:p14="http://schemas.microsoft.com/office/powerpoint/2010/main" val="362872467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hf hdr="0" ftr="0" dt="0"/>
  <p:txStyles>
    <p:titleStyle>
      <a:lvl1pPr algn="l" defTabSz="914400" rtl="0" eaLnBrk="1" latinLnBrk="0" hangingPunct="1">
        <a:lnSpc>
          <a:spcPct val="90000"/>
        </a:lnSpc>
        <a:spcBef>
          <a:spcPct val="0"/>
        </a:spcBef>
        <a:buNone/>
        <a:defRPr sz="3200" b="1" kern="1200" cap="all" baseline="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ptos" panose="020B0004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stateofwa.sharepoint.com/:b:/r/sites/OFM-OneWAAST/Finance%20Team%20Resources/Workday%20Knowledge%20Exchange%20Sessions/May%202024/May_22_2024_Knowledge_Exchange/20240516%20FDM%20Crosswalk%20Update%20for%20Agencies.pdf?csf=1&amp;web=1&amp;e=7iig7k" TargetMode="External"/><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hyperlink" Target="https://stateofwa.sharepoint.com/sites/OFM-OneWAAST/Finance%20Team%20Resources/Forms/AllItems.aspx?id=%2Fsites%2FOFM%2DOneWAAST%2FFinance%20Team%20Resources%2FWorkday%20Knowledge%20Exchange%20Sessions&amp;viewid=e562a67e%2D8ca8%2D4be9%2D835c%2Dd0ae1c8e7b4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6554FB-E47D-4F77-8E18-DED479561248}"/>
              </a:ext>
            </a:extLst>
          </p:cNvPr>
          <p:cNvSpPr>
            <a:spLocks noGrp="1"/>
          </p:cNvSpPr>
          <p:nvPr>
            <p:ph type="title" idx="4294967295"/>
          </p:nvPr>
        </p:nvSpPr>
        <p:spPr>
          <a:xfrm>
            <a:off x="5911273" y="2414963"/>
            <a:ext cx="5693768" cy="1658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r"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a:pPr>
            <a:r>
              <a:rPr lang="en-US" sz="2400" dirty="0">
                <a:solidFill>
                  <a:schemeClr val="accent1"/>
                </a:solidFill>
                <a:latin typeface="Aptos Display" panose="020B0004020202020204" pitchFamily="34" charset="0"/>
                <a:ea typeface="Segoe UI Black" panose="020B0A02040204020203" pitchFamily="34" charset="0"/>
                <a:cs typeface="Aptos Display" panose="020B0004020202020204" pitchFamily="34" charset="0"/>
              </a:rPr>
              <a:t>OFM OneWa Project Team Budget Update on Allotment</a:t>
            </a:r>
            <a:endParaRPr kumimoji="0" lang="en-US" sz="1600" b="1" i="0" u="none" strike="noStrike" kern="1200" cap="all" spc="0" normalizeH="0" baseline="0" noProof="0" dirty="0">
              <a:ln>
                <a:noFill/>
              </a:ln>
              <a:solidFill>
                <a:schemeClr val="accent1"/>
              </a:solidFill>
              <a:effectLst/>
              <a:uLnTx/>
              <a:uFillTx/>
              <a:latin typeface="Aptos Display"/>
              <a:ea typeface="Segoe UI Black"/>
              <a:cs typeface="Aptos Display" panose="020B0004020202020204" pitchFamily="34" charset="0"/>
            </a:endParaRPr>
          </a:p>
        </p:txBody>
      </p:sp>
      <p:sp>
        <p:nvSpPr>
          <p:cNvPr id="2" name="Text Placeholder 1">
            <a:extLst>
              <a:ext uri="{FF2B5EF4-FFF2-40B4-BE49-F238E27FC236}">
                <a16:creationId xmlns:a16="http://schemas.microsoft.com/office/drawing/2014/main" id="{16A2B652-F8A2-4234-9FD6-D7797F22A367}"/>
              </a:ext>
            </a:extLst>
          </p:cNvPr>
          <p:cNvSpPr>
            <a:spLocks noGrp="1"/>
          </p:cNvSpPr>
          <p:nvPr>
            <p:ph type="body" sz="quarter" idx="15"/>
          </p:nvPr>
        </p:nvSpPr>
        <p:spPr>
          <a:xfrm>
            <a:off x="8894618" y="4089004"/>
            <a:ext cx="2710422" cy="550918"/>
          </a:xfrm>
        </p:spPr>
        <p:txBody>
          <a:bodyPr vert="horz" lIns="91440" tIns="45720" rIns="91440" bIns="45720" rtlCol="0" anchor="t">
            <a:normAutofit/>
          </a:bodyPr>
          <a:lstStyle/>
          <a:p>
            <a:r>
              <a:rPr lang="en-US">
                <a:latin typeface="Aptos" panose="020B0004020202020204" pitchFamily="34" charset="0"/>
                <a:ea typeface="Segoe UI Black"/>
                <a:cs typeface="Segoe UI Semilight"/>
              </a:rPr>
              <a:t>June 05, 2024</a:t>
            </a:r>
            <a:endParaRPr lang="en-US">
              <a:latin typeface="Aptos" panose="020B0004020202020204" pitchFamily="34" charset="0"/>
              <a:ea typeface="Segoe UI Black"/>
            </a:endParaRPr>
          </a:p>
        </p:txBody>
      </p:sp>
      <p:sp>
        <p:nvSpPr>
          <p:cNvPr id="7" name="Text Placeholder 6">
            <a:extLst>
              <a:ext uri="{FF2B5EF4-FFF2-40B4-BE49-F238E27FC236}">
                <a16:creationId xmlns:a16="http://schemas.microsoft.com/office/drawing/2014/main" id="{8830912E-5B4B-4B65-E425-E796BAB0FB6A}"/>
              </a:ext>
            </a:extLst>
          </p:cNvPr>
          <p:cNvSpPr>
            <a:spLocks noGrp="1"/>
          </p:cNvSpPr>
          <p:nvPr>
            <p:ph type="body" sz="quarter" idx="4294967295"/>
          </p:nvPr>
        </p:nvSpPr>
        <p:spPr>
          <a:xfrm>
            <a:off x="0" y="3879850"/>
            <a:ext cx="7513638" cy="733425"/>
          </a:xfrm>
        </p:spPr>
        <p:txBody>
          <a:bodyPr vert="horz" lIns="91440" tIns="45720" rIns="91440" bIns="45720" rtlCol="0" anchor="t">
            <a:normAutofit/>
          </a:bodyPr>
          <a:lstStyle/>
          <a:p>
            <a:pPr fontAlgn="b"/>
            <a:r>
              <a:rPr lang="en-US" sz="2800">
                <a:solidFill>
                  <a:srgbClr val="000000"/>
                </a:solidFill>
                <a:latin typeface="+mn-lt"/>
                <a:ea typeface="+mn-ea"/>
                <a:cs typeface="+mn-cs"/>
              </a:rPr>
              <a:t>TOPIC</a:t>
            </a:r>
            <a:endParaRPr lang="en-US" sz="2800" b="0" u="none" strike="noStrike" kern="1200">
              <a:solidFill>
                <a:srgbClr val="000000"/>
              </a:solidFill>
              <a:effectLst/>
              <a:latin typeface="+mn-lt"/>
              <a:ea typeface="+mn-ea"/>
              <a:cs typeface="+mn-cs"/>
            </a:endParaRPr>
          </a:p>
        </p:txBody>
      </p:sp>
    </p:spTree>
    <p:extLst>
      <p:ext uri="{BB962C8B-B14F-4D97-AF65-F5344CB8AC3E}">
        <p14:creationId xmlns:p14="http://schemas.microsoft.com/office/powerpoint/2010/main" val="397752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A634648-BB89-34F8-0A15-0D81CDA7568E}"/>
              </a:ext>
            </a:extLst>
          </p:cNvPr>
          <p:cNvSpPr>
            <a:spLocks noGrp="1"/>
          </p:cNvSpPr>
          <p:nvPr>
            <p:ph type="body" sz="quarter" idx="10"/>
          </p:nvPr>
        </p:nvSpPr>
        <p:spPr>
          <a:xfrm>
            <a:off x="838200" y="1287463"/>
            <a:ext cx="10439400" cy="5459566"/>
          </a:xfrm>
        </p:spPr>
        <p:txBody>
          <a:bodyPr>
            <a:noAutofit/>
          </a:bodyPr>
          <a:lstStyle/>
          <a:p>
            <a:r>
              <a:rPr lang="en-US" sz="1900" dirty="0"/>
              <a:t>5.22.24 </a:t>
            </a:r>
            <a:r>
              <a:rPr lang="en-US" sz="1900" i="0" dirty="0">
                <a:solidFill>
                  <a:srgbClr val="323130"/>
                </a:solidFill>
                <a:effectLst/>
                <a:highlight>
                  <a:srgbClr val="FFFFFF"/>
                </a:highlight>
                <a:latin typeface="Segoe UI" panose="020B0502040204020203" pitchFamily="34" charset="0"/>
              </a:rPr>
              <a:t>Appropriation and Budget Activity Worktags and Hierarchies</a:t>
            </a:r>
            <a:r>
              <a:rPr lang="en-US" sz="1900" dirty="0"/>
              <a:t> </a:t>
            </a:r>
          </a:p>
          <a:p>
            <a:r>
              <a:rPr lang="en-US" sz="1900" dirty="0"/>
              <a:t>6.05.24 Demo in WD using both Workday User Interface (UI) and EIB (Enterprise Interface Builder)</a:t>
            </a:r>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endParaRPr lang="en-US" sz="1900" dirty="0"/>
          </a:p>
          <a:p>
            <a:pPr marL="0" indent="0">
              <a:buNone/>
            </a:pPr>
            <a:endParaRPr lang="en-US" sz="1900" dirty="0"/>
          </a:p>
          <a:p>
            <a:r>
              <a:rPr lang="en-US" sz="1900" dirty="0"/>
              <a:t>6.24.24 Budget Testing Session – 3 Test Scenarios total (Operating, Capital &amp; Transportation Allotment)</a:t>
            </a:r>
          </a:p>
        </p:txBody>
      </p:sp>
      <p:sp>
        <p:nvSpPr>
          <p:cNvPr id="3" name="Title 2">
            <a:extLst>
              <a:ext uri="{FF2B5EF4-FFF2-40B4-BE49-F238E27FC236}">
                <a16:creationId xmlns:a16="http://schemas.microsoft.com/office/drawing/2014/main" id="{720143A7-076E-69D6-0F3A-60C24E128568}"/>
              </a:ext>
            </a:extLst>
          </p:cNvPr>
          <p:cNvSpPr>
            <a:spLocks noGrp="1"/>
          </p:cNvSpPr>
          <p:nvPr>
            <p:ph type="title"/>
          </p:nvPr>
        </p:nvSpPr>
        <p:spPr/>
        <p:txBody>
          <a:bodyPr/>
          <a:lstStyle/>
          <a:p>
            <a:r>
              <a:rPr lang="en-US" dirty="0"/>
              <a:t>Knowledge Exchange Sessions &amp; E2E Testing Sprint 2</a:t>
            </a:r>
          </a:p>
        </p:txBody>
      </p:sp>
      <p:sp>
        <p:nvSpPr>
          <p:cNvPr id="5" name="Slide Number Placeholder 3">
            <a:extLst>
              <a:ext uri="{FF2B5EF4-FFF2-40B4-BE49-F238E27FC236}">
                <a16:creationId xmlns:a16="http://schemas.microsoft.com/office/drawing/2014/main" id="{0857C65A-560B-9821-211F-8C1104DDACE5}"/>
              </a:ext>
            </a:extLst>
          </p:cNvPr>
          <p:cNvSpPr txBox="1">
            <a:spLocks/>
          </p:cNvSpPr>
          <p:nvPr/>
        </p:nvSpPr>
        <p:spPr>
          <a:xfrm>
            <a:off x="8534400" y="631030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Aptos Display" panose="020B00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951B06-0551-4ED6-A82C-D57A9701BA2F}" type="slidenum">
              <a:rPr lang="en-US" smtClean="0"/>
              <a:pPr/>
              <a:t>2</a:t>
            </a:fld>
            <a:endParaRPr lang="en-US"/>
          </a:p>
        </p:txBody>
      </p:sp>
      <p:pic>
        <p:nvPicPr>
          <p:cNvPr id="2" name="Picture 1" descr="Image of Workday Knowledge Exchange session folder contents">
            <a:extLst>
              <a:ext uri="{FF2B5EF4-FFF2-40B4-BE49-F238E27FC236}">
                <a16:creationId xmlns:a16="http://schemas.microsoft.com/office/drawing/2014/main" id="{A3C66A7B-A345-69D3-D585-430BBF85F976}"/>
              </a:ext>
            </a:extLst>
          </p:cNvPr>
          <p:cNvPicPr>
            <a:picLocks noChangeAspect="1"/>
          </p:cNvPicPr>
          <p:nvPr/>
        </p:nvPicPr>
        <p:blipFill rotWithShape="1">
          <a:blip r:embed="rId2"/>
          <a:srcRect t="-726" r="11125" b="726"/>
          <a:stretch/>
        </p:blipFill>
        <p:spPr>
          <a:xfrm>
            <a:off x="2807532" y="2365900"/>
            <a:ext cx="5388746" cy="2940873"/>
          </a:xfrm>
          <a:prstGeom prst="rect">
            <a:avLst/>
          </a:prstGeom>
        </p:spPr>
      </p:pic>
      <p:sp>
        <p:nvSpPr>
          <p:cNvPr id="6" name="TextBox 5">
            <a:extLst>
              <a:ext uri="{FF2B5EF4-FFF2-40B4-BE49-F238E27FC236}">
                <a16:creationId xmlns:a16="http://schemas.microsoft.com/office/drawing/2014/main" id="{DC129174-19EC-E750-37BA-35D86281D05F}"/>
              </a:ext>
            </a:extLst>
          </p:cNvPr>
          <p:cNvSpPr txBox="1"/>
          <p:nvPr/>
        </p:nvSpPr>
        <p:spPr>
          <a:xfrm>
            <a:off x="3588410" y="1882616"/>
            <a:ext cx="4607868" cy="523220"/>
          </a:xfrm>
          <a:prstGeom prst="rect">
            <a:avLst/>
          </a:prstGeom>
          <a:noFill/>
          <a:ln>
            <a:noFill/>
          </a:ln>
        </p:spPr>
        <p:txBody>
          <a:bodyPr wrap="square" rtlCol="0">
            <a:spAutoFit/>
          </a:bodyPr>
          <a:lstStyle/>
          <a:p>
            <a:pPr marL="285750" indent="-285750">
              <a:buFont typeface="Arial" panose="020B0604020202020204" pitchFamily="34" charset="0"/>
              <a:buChar char="•"/>
            </a:pPr>
            <a:endParaRPr lang="en-US" sz="1400" dirty="0">
              <a:hlinkClick r:id="rId3"/>
            </a:endParaRPr>
          </a:p>
          <a:p>
            <a:r>
              <a:rPr lang="en-US" sz="1400" dirty="0">
                <a:hlinkClick r:id="rId4"/>
              </a:rPr>
              <a:t>AST SharePoint Site – Knowledge Exchange Folder</a:t>
            </a:r>
            <a:endParaRPr lang="en-US" sz="1400" dirty="0"/>
          </a:p>
        </p:txBody>
      </p:sp>
    </p:spTree>
    <p:extLst>
      <p:ext uri="{BB962C8B-B14F-4D97-AF65-F5344CB8AC3E}">
        <p14:creationId xmlns:p14="http://schemas.microsoft.com/office/powerpoint/2010/main" val="2469461610"/>
      </p:ext>
    </p:extLst>
  </p:cSld>
  <p:clrMapOvr>
    <a:masterClrMapping/>
  </p:clrMapOvr>
</p:sld>
</file>

<file path=ppt/theme/theme1.xml><?xml version="1.0" encoding="utf-8"?>
<a:theme xmlns:a="http://schemas.openxmlformats.org/drawingml/2006/main" name="1_One Washington Teal">
  <a:themeElements>
    <a:clrScheme name="OneWA Colors">
      <a:dk1>
        <a:srgbClr val="414141"/>
      </a:dk1>
      <a:lt1>
        <a:sysClr val="window" lastClr="FFFFFF"/>
      </a:lt1>
      <a:dk2>
        <a:srgbClr val="616161"/>
      </a:dk2>
      <a:lt2>
        <a:srgbClr val="FFFFFF"/>
      </a:lt2>
      <a:accent1>
        <a:srgbClr val="1A818C"/>
      </a:accent1>
      <a:accent2>
        <a:srgbClr val="99E0E1"/>
      </a:accent2>
      <a:accent3>
        <a:srgbClr val="333D47"/>
      </a:accent3>
      <a:accent4>
        <a:srgbClr val="709E33"/>
      </a:accent4>
      <a:accent5>
        <a:srgbClr val="F9C846"/>
      </a:accent5>
      <a:accent6>
        <a:srgbClr val="E46625"/>
      </a:accent6>
      <a:hlink>
        <a:srgbClr val="1A818C"/>
      </a:hlink>
      <a:folHlink>
        <a:srgbClr val="709E33"/>
      </a:folHlink>
    </a:clrScheme>
    <a:fontScheme name="OneWA Font_Aptos">
      <a:majorFont>
        <a:latin typeface="Aptos Display"/>
        <a:ea typeface=""/>
        <a:cs typeface=""/>
      </a:majorFont>
      <a:minorFont>
        <a:latin typeface="Apto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4E89420-5DA5-4E1C-B253-CD02E8DA2A62}" vid="{D8F55365-A69C-4037-8D45-D7104C1CC939}"/>
    </a:ext>
  </a:extLst>
</a:theme>
</file>

<file path=ppt/theme/theme2.xml><?xml version="1.0" encoding="utf-8"?>
<a:theme xmlns:a="http://schemas.openxmlformats.org/drawingml/2006/main" name="One Washington Teal">
  <a:themeElements>
    <a:clrScheme name="One Washington Teal 2">
      <a:dk1>
        <a:srgbClr val="616161"/>
      </a:dk1>
      <a:lt1>
        <a:sysClr val="window" lastClr="FFFFFF"/>
      </a:lt1>
      <a:dk2>
        <a:srgbClr val="616161"/>
      </a:dk2>
      <a:lt2>
        <a:srgbClr val="FFFFFF"/>
      </a:lt2>
      <a:accent1>
        <a:srgbClr val="333D47"/>
      </a:accent1>
      <a:accent2>
        <a:srgbClr val="1A818C"/>
      </a:accent2>
      <a:accent3>
        <a:srgbClr val="99E0E1"/>
      </a:accent3>
      <a:accent4>
        <a:srgbClr val="136069"/>
      </a:accent4>
      <a:accent5>
        <a:srgbClr val="D4D4D4"/>
      </a:accent5>
      <a:accent6>
        <a:srgbClr val="23B05E"/>
      </a:accent6>
      <a:hlink>
        <a:srgbClr val="0563C1"/>
      </a:hlink>
      <a:folHlink>
        <a:srgbClr val="954F72"/>
      </a:folHlink>
    </a:clrScheme>
    <a:fontScheme name="Custom 1">
      <a:majorFont>
        <a:latin typeface="Franklin Gothic Book"/>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 OneWa Slide Deck w Logos - 16x9 Widescreen" id="{0EC485DE-C25C-45DD-8BBD-61C4A2523BEA}" vid="{3EC511C8-5D6B-41C4-A249-D8BE57E190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60eb47c6-ef65-4f70-aec4-a2488a8c340a">N45WPX53HFS5-1195928390-166</_dlc_DocId>
    <_dlc_DocIdUrl xmlns="60eb47c6-ef65-4f70-aec4-a2488a8c340a">
      <Url>https://stateofwa.sharepoint.com/sites/OFM-Teams-OneWA_PMO/_layouts/15/DocIdRedir.aspx?ID=N45WPX53HFS5-1195928390-166</Url>
      <Description>N45WPX53HFS5-1195928390-166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7176001C8FEE44AA7731C3338D7A5A" ma:contentTypeVersion="6" ma:contentTypeDescription="Create a new document." ma:contentTypeScope="" ma:versionID="afecbbd368fea31e028a1ae43bde439a">
  <xsd:schema xmlns:xsd="http://www.w3.org/2001/XMLSchema" xmlns:xs="http://www.w3.org/2001/XMLSchema" xmlns:p="http://schemas.microsoft.com/office/2006/metadata/properties" xmlns:ns2="fdb9b081-e3ef-41cd-9f7f-8cc35a5038ae" xmlns:ns3="60eb47c6-ef65-4f70-aec4-a2488a8c340a" targetNamespace="http://schemas.microsoft.com/office/2006/metadata/properties" ma:root="true" ma:fieldsID="9b2cdd56ac00659db4e05bd1276370ef" ns2:_="" ns3:_="">
    <xsd:import namespace="fdb9b081-e3ef-41cd-9f7f-8cc35a5038ae"/>
    <xsd:import namespace="60eb47c6-ef65-4f70-aec4-a2488a8c34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3:_dlc_DocId" minOccurs="0"/>
                <xsd:element ref="ns3:_dlc_DocIdUrl" minOccurs="0"/>
                <xsd:element ref="ns3:_dlc_DocIdPersistI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9b081-e3ef-41cd-9f7f-8cc35a5038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eb47c6-ef65-4f70-aec4-a2488a8c34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3" nillable="true" ma:displayName="Document ID Value" ma:description="The value of the document ID assigned to this item." ma:indexed="true"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8086D0-EB81-46EC-B1A8-6457BC4C73F9}">
  <ds:schemaRefs>
    <ds:schemaRef ds:uri="http://schemas.microsoft.com/sharepoint/events"/>
  </ds:schemaRefs>
</ds:datastoreItem>
</file>

<file path=customXml/itemProps2.xml><?xml version="1.0" encoding="utf-8"?>
<ds:datastoreItem xmlns:ds="http://schemas.openxmlformats.org/officeDocument/2006/customXml" ds:itemID="{7598104B-3821-4385-9CF6-EF40EB7CDAF3}">
  <ds:schemaRef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60eb47c6-ef65-4f70-aec4-a2488a8c340a"/>
    <ds:schemaRef ds:uri="fdb9b081-e3ef-41cd-9f7f-8cc35a5038ae"/>
    <ds:schemaRef ds:uri="http://purl.org/dc/term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485F2C7-69D9-4E27-B87C-169E25675330}">
  <ds:schemaRefs>
    <ds:schemaRef ds:uri="60eb47c6-ef65-4f70-aec4-a2488a8c340a"/>
    <ds:schemaRef ds:uri="fdb9b081-e3ef-41cd-9f7f-8cc35a5038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2D842458-62DB-4217-BBDE-36F642F2A6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OneWa_PowerPoint_Template_2024</Template>
  <TotalTime>12</TotalTime>
  <Words>74</Words>
  <Application>Microsoft Office PowerPoint</Application>
  <PresentationFormat>Widescreen</PresentationFormat>
  <Paragraphs>21</Paragraphs>
  <Slides>2</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vt:i4>
      </vt:variant>
    </vt:vector>
  </HeadingPairs>
  <TitlesOfParts>
    <vt:vector size="13" baseType="lpstr">
      <vt:lpstr>Aptos</vt:lpstr>
      <vt:lpstr>Aptos Display</vt:lpstr>
      <vt:lpstr>Aptos Light</vt:lpstr>
      <vt:lpstr>Aptos SemiBold</vt:lpstr>
      <vt:lpstr>Aptos Serif</vt:lpstr>
      <vt:lpstr>Arial</vt:lpstr>
      <vt:lpstr>Calibri</vt:lpstr>
      <vt:lpstr>Courier New</vt:lpstr>
      <vt:lpstr>Segoe UI</vt:lpstr>
      <vt:lpstr>1_One Washington Teal</vt:lpstr>
      <vt:lpstr>One Washington Teal</vt:lpstr>
      <vt:lpstr>OFM OneWa Project Team Budget Update on Allotment</vt:lpstr>
      <vt:lpstr>Knowledge Exchange Sessions &amp; E2E Testing Sprint 2</vt:lpstr>
    </vt:vector>
  </TitlesOfParts>
  <Company>WA State Office of Financial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Consent to Record</dc:title>
  <dc:creator>Milne, Robin (OFM Contractor)</dc:creator>
  <cp:lastModifiedBy>Wang, Charles (OFM)</cp:lastModifiedBy>
  <cp:revision>3</cp:revision>
  <dcterms:created xsi:type="dcterms:W3CDTF">2024-03-08T15:48:13Z</dcterms:created>
  <dcterms:modified xsi:type="dcterms:W3CDTF">2024-06-04T20:09:46Z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0x010100C67176001C8FEE44AA7731C3338D7A5A</vt:lpwstr>
  </property>
  <property fmtid="{D5CDD505-2E9C-101B-9397-08002B2CF9AE}" pid="3" name="MediaServiceImageTags">
    <vt:lpwstr/>
  </property>
  <property fmtid="{D5CDD505-2E9C-101B-9397-08002B2CF9AE}" pid="4" name="_dlc_DocIdItemGuid">
    <vt:lpwstr>19b0b2e3-e578-4ff5-8934-f1124714170e</vt:lpwstr>
  </property>
</Properties>
</file>